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93.xml"/>
  <Override ContentType="application/vnd.openxmlformats-officedocument.presentationml.slide+xml" PartName="/ppt/slides/slide80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88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9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  <p:sldId id="320" r:id="rId69"/>
    <p:sldId id="321" r:id="rId70"/>
    <p:sldId id="322" r:id="rId71"/>
    <p:sldId id="323" r:id="rId72"/>
    <p:sldId id="324" r:id="rId73"/>
    <p:sldId id="325" r:id="rId74"/>
    <p:sldId id="326" r:id="rId75"/>
    <p:sldId id="327" r:id="rId76"/>
    <p:sldId id="328" r:id="rId77"/>
    <p:sldId id="329" r:id="rId78"/>
    <p:sldId id="330" r:id="rId79"/>
    <p:sldId id="331" r:id="rId80"/>
    <p:sldId id="332" r:id="rId81"/>
    <p:sldId id="333" r:id="rId82"/>
    <p:sldId id="334" r:id="rId83"/>
    <p:sldId id="335" r:id="rId84"/>
    <p:sldId id="336" r:id="rId85"/>
    <p:sldId id="337" r:id="rId86"/>
    <p:sldId id="338" r:id="rId87"/>
    <p:sldId id="339" r:id="rId88"/>
    <p:sldId id="340" r:id="rId89"/>
    <p:sldId id="341" r:id="rId90"/>
    <p:sldId id="342" r:id="rId91"/>
    <p:sldId id="343" r:id="rId92"/>
    <p:sldId id="344" r:id="rId93"/>
    <p:sldId id="345" r:id="rId94"/>
    <p:sldId id="346" r:id="rId95"/>
    <p:sldId id="347" r:id="rId96"/>
    <p:sldId id="348" r:id="rId97"/>
    <p:sldId id="349" r:id="rId98"/>
    <p:sldId id="350" r:id="rId99"/>
    <p:sldId id="351" r:id="rId100"/>
  </p:sldIdLst>
  <p:sldSz cy="5143500" cx="9144000"/>
  <p:notesSz cx="6858000" cy="9144000"/>
  <p:embeddedFontLst>
    <p:embeddedFont>
      <p:font typeface="Anaheim"/>
      <p:regular r:id="rId101"/>
    </p:embeddedFont>
    <p:embeddedFont>
      <p:font typeface="Barlow Condensed ExtraBold"/>
      <p:bold r:id="rId102"/>
      <p:boldItalic r:id="rId103"/>
    </p:embeddedFont>
    <p:embeddedFont>
      <p:font typeface="Overpass Mono"/>
      <p:regular r:id="rId104"/>
      <p:bold r:id="rId105"/>
    </p:embeddedFont>
    <p:embeddedFont>
      <p:font typeface="Fira Code"/>
      <p:regular r:id="rId106"/>
      <p:bold r:id="rId107"/>
    </p:embeddedFont>
    <p:embeddedFont>
      <p:font typeface="Barlow"/>
      <p:regular r:id="rId108"/>
      <p:bold r:id="rId109"/>
      <p:italic r:id="rId110"/>
      <p:boldItalic r:id="rId111"/>
    </p:embeddedFont>
    <p:embeddedFont>
      <p:font typeface="Overpass Mono Medium"/>
      <p:regular r:id="rId112"/>
      <p:bold r:id="rId11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07" Type="http://schemas.openxmlformats.org/officeDocument/2006/relationships/font" Target="fonts/FiraCode-bold.fntdata"/><Relationship Id="rId106" Type="http://schemas.openxmlformats.org/officeDocument/2006/relationships/font" Target="fonts/FiraCode-regular.fntdata"/><Relationship Id="rId105" Type="http://schemas.openxmlformats.org/officeDocument/2006/relationships/font" Target="fonts/OverpassMono-bold.fntdata"/><Relationship Id="rId104" Type="http://schemas.openxmlformats.org/officeDocument/2006/relationships/font" Target="fonts/OverpassMono-regular.fntdata"/><Relationship Id="rId109" Type="http://schemas.openxmlformats.org/officeDocument/2006/relationships/font" Target="fonts/Barlow-bold.fntdata"/><Relationship Id="rId108" Type="http://schemas.openxmlformats.org/officeDocument/2006/relationships/font" Target="fonts/Barlow-regular.fntdata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103" Type="http://schemas.openxmlformats.org/officeDocument/2006/relationships/font" Target="fonts/BarlowCondensedExtraBold-boldItalic.fntdata"/><Relationship Id="rId102" Type="http://schemas.openxmlformats.org/officeDocument/2006/relationships/font" Target="fonts/BarlowCondensedExtraBold-bold.fntdata"/><Relationship Id="rId101" Type="http://schemas.openxmlformats.org/officeDocument/2006/relationships/font" Target="fonts/Anaheim-regular.fntdata"/><Relationship Id="rId100" Type="http://schemas.openxmlformats.org/officeDocument/2006/relationships/slide" Target="slides/slide96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95" Type="http://schemas.openxmlformats.org/officeDocument/2006/relationships/slide" Target="slides/slide91.xml"/><Relationship Id="rId94" Type="http://schemas.openxmlformats.org/officeDocument/2006/relationships/slide" Target="slides/slide90.xml"/><Relationship Id="rId97" Type="http://schemas.openxmlformats.org/officeDocument/2006/relationships/slide" Target="slides/slide93.xml"/><Relationship Id="rId96" Type="http://schemas.openxmlformats.org/officeDocument/2006/relationships/slide" Target="slides/slide92.xml"/><Relationship Id="rId11" Type="http://schemas.openxmlformats.org/officeDocument/2006/relationships/slide" Target="slides/slide7.xml"/><Relationship Id="rId99" Type="http://schemas.openxmlformats.org/officeDocument/2006/relationships/slide" Target="slides/slide95.xml"/><Relationship Id="rId10" Type="http://schemas.openxmlformats.org/officeDocument/2006/relationships/slide" Target="slides/slide6.xml"/><Relationship Id="rId98" Type="http://schemas.openxmlformats.org/officeDocument/2006/relationships/slide" Target="slides/slide94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91" Type="http://schemas.openxmlformats.org/officeDocument/2006/relationships/slide" Target="slides/slide87.xml"/><Relationship Id="rId90" Type="http://schemas.openxmlformats.org/officeDocument/2006/relationships/slide" Target="slides/slide86.xml"/><Relationship Id="rId93" Type="http://schemas.openxmlformats.org/officeDocument/2006/relationships/slide" Target="slides/slide89.xml"/><Relationship Id="rId92" Type="http://schemas.openxmlformats.org/officeDocument/2006/relationships/slide" Target="slides/slide88.xml"/><Relationship Id="rId15" Type="http://schemas.openxmlformats.org/officeDocument/2006/relationships/slide" Target="slides/slide11.xml"/><Relationship Id="rId110" Type="http://schemas.openxmlformats.org/officeDocument/2006/relationships/font" Target="fonts/Barlow-italic.fntdata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13" Type="http://schemas.openxmlformats.org/officeDocument/2006/relationships/font" Target="fonts/OverpassMonoMedium-bold.fntdata"/><Relationship Id="rId112" Type="http://schemas.openxmlformats.org/officeDocument/2006/relationships/font" Target="fonts/OverpassMonoMedium-regular.fntdata"/><Relationship Id="rId111" Type="http://schemas.openxmlformats.org/officeDocument/2006/relationships/font" Target="fonts/Barlow-boldItalic.fntdata"/><Relationship Id="rId84" Type="http://schemas.openxmlformats.org/officeDocument/2006/relationships/slide" Target="slides/slide80.xml"/><Relationship Id="rId83" Type="http://schemas.openxmlformats.org/officeDocument/2006/relationships/slide" Target="slides/slide79.xml"/><Relationship Id="rId86" Type="http://schemas.openxmlformats.org/officeDocument/2006/relationships/slide" Target="slides/slide82.xml"/><Relationship Id="rId85" Type="http://schemas.openxmlformats.org/officeDocument/2006/relationships/slide" Target="slides/slide81.xml"/><Relationship Id="rId88" Type="http://schemas.openxmlformats.org/officeDocument/2006/relationships/slide" Target="slides/slide84.xml"/><Relationship Id="rId87" Type="http://schemas.openxmlformats.org/officeDocument/2006/relationships/slide" Target="slides/slide83.xml"/><Relationship Id="rId89" Type="http://schemas.openxmlformats.org/officeDocument/2006/relationships/slide" Target="slides/slide85.xml"/><Relationship Id="rId80" Type="http://schemas.openxmlformats.org/officeDocument/2006/relationships/slide" Target="slides/slide76.xml"/><Relationship Id="rId82" Type="http://schemas.openxmlformats.org/officeDocument/2006/relationships/slide" Target="slides/slide78.xml"/><Relationship Id="rId81" Type="http://schemas.openxmlformats.org/officeDocument/2006/relationships/slide" Target="slides/slide77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73" Type="http://schemas.openxmlformats.org/officeDocument/2006/relationships/slide" Target="slides/slide69.xml"/><Relationship Id="rId72" Type="http://schemas.openxmlformats.org/officeDocument/2006/relationships/slide" Target="slides/slide68.xml"/><Relationship Id="rId75" Type="http://schemas.openxmlformats.org/officeDocument/2006/relationships/slide" Target="slides/slide71.xml"/><Relationship Id="rId74" Type="http://schemas.openxmlformats.org/officeDocument/2006/relationships/slide" Target="slides/slide70.xml"/><Relationship Id="rId77" Type="http://schemas.openxmlformats.org/officeDocument/2006/relationships/slide" Target="slides/slide73.xml"/><Relationship Id="rId76" Type="http://schemas.openxmlformats.org/officeDocument/2006/relationships/slide" Target="slides/slide72.xml"/><Relationship Id="rId79" Type="http://schemas.openxmlformats.org/officeDocument/2006/relationships/slide" Target="slides/slide75.xml"/><Relationship Id="rId78" Type="http://schemas.openxmlformats.org/officeDocument/2006/relationships/slide" Target="slides/slide74.xml"/><Relationship Id="rId71" Type="http://schemas.openxmlformats.org/officeDocument/2006/relationships/slide" Target="slides/slide67.xml"/><Relationship Id="rId70" Type="http://schemas.openxmlformats.org/officeDocument/2006/relationships/slide" Target="slides/slide66.xml"/><Relationship Id="rId62" Type="http://schemas.openxmlformats.org/officeDocument/2006/relationships/slide" Target="slides/slide58.xml"/><Relationship Id="rId61" Type="http://schemas.openxmlformats.org/officeDocument/2006/relationships/slide" Target="slides/slide57.xml"/><Relationship Id="rId64" Type="http://schemas.openxmlformats.org/officeDocument/2006/relationships/slide" Target="slides/slide60.xml"/><Relationship Id="rId63" Type="http://schemas.openxmlformats.org/officeDocument/2006/relationships/slide" Target="slides/slide59.xml"/><Relationship Id="rId66" Type="http://schemas.openxmlformats.org/officeDocument/2006/relationships/slide" Target="slides/slide62.xml"/><Relationship Id="rId65" Type="http://schemas.openxmlformats.org/officeDocument/2006/relationships/slide" Target="slides/slide61.xml"/><Relationship Id="rId68" Type="http://schemas.openxmlformats.org/officeDocument/2006/relationships/slide" Target="slides/slide64.xml"/><Relationship Id="rId67" Type="http://schemas.openxmlformats.org/officeDocument/2006/relationships/slide" Target="slides/slide63.xml"/><Relationship Id="rId60" Type="http://schemas.openxmlformats.org/officeDocument/2006/relationships/slide" Target="slides/slide56.xml"/><Relationship Id="rId69" Type="http://schemas.openxmlformats.org/officeDocument/2006/relationships/slide" Target="slides/slide6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55" Type="http://schemas.openxmlformats.org/officeDocument/2006/relationships/slide" Target="slides/slide51.xml"/><Relationship Id="rId54" Type="http://schemas.openxmlformats.org/officeDocument/2006/relationships/slide" Target="slides/slide50.xml"/><Relationship Id="rId57" Type="http://schemas.openxmlformats.org/officeDocument/2006/relationships/slide" Target="slides/slide53.xml"/><Relationship Id="rId56" Type="http://schemas.openxmlformats.org/officeDocument/2006/relationships/slide" Target="slides/slide52.xml"/><Relationship Id="rId59" Type="http://schemas.openxmlformats.org/officeDocument/2006/relationships/slide" Target="slides/slide55.xml"/><Relationship Id="rId58" Type="http://schemas.openxmlformats.org/officeDocument/2006/relationships/slide" Target="slides/slide5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1b668e09bea_0_4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1b668e09bea_0_4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1b668e09bea_0_4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1b668e09bea_0_4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1b668e09bea_0_5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1b668e09bea_0_5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1b668e09bea_0_5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1b668e09bea_0_5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1b668e09bea_0_5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1b668e09bea_0_5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1b668e09bea_0_5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1b668e09bea_0_5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1b668e09bea_0_5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1b668e09bea_0_5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1b668e09bea_0_5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1b668e09bea_0_5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1b668e09bea_0_6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1b668e09bea_0_6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1b668e09bea_0_6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Google Shape;544;g1b668e09bea_0_6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8b872573b1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8b872573b1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1b668e09bea_0_6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1b668e09bea_0_6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1b668e09bea_0_6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Google Shape;562;g1b668e09bea_0_6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1b668e09bea_0_6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Google Shape;571;g1b668e09bea_0_6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1b668e09bea_0_6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8" name="Google Shape;578;g1b668e09bea_0_6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1b668e09bea_0_6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" name="Google Shape;585;g1b668e09bea_0_6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g1b668e09bea_0_6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4" name="Google Shape;594;g1b668e09bea_0_6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1b668e09bea_0_6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4" name="Google Shape;604;g1b668e09bea_0_6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1b668e09bea_0_6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2" name="Google Shape;612;g1b668e09bea_0_6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1b668e09bea_0_7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1" name="Google Shape;621;g1b668e09bea_0_7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1b668e09bea_0_7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9" name="Google Shape;629;g1b668e09bea_0_7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8b872573b1_0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8b872573b1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1b668e09bea_0_7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6" name="Google Shape;636;g1b668e09bea_0_7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1b668e09bea_0_7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4" name="Google Shape;644;g1b668e09bea_0_7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1b668e09bea_0_7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3" name="Google Shape;653;g1b668e09bea_0_7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1b668e09bea_0_7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1" name="Google Shape;661;g1b668e09bea_0_7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g1b668e09bea_0_7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0" name="Google Shape;670;g1b668e09bea_0_7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1b668e09bea_0_7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g1b668e09bea_0_7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g1b668e09bea_0_7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7" name="Google Shape;687;g1b668e09bea_0_7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1b668e09bea_0_8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6" name="Google Shape;706;g1b668e09bea_0_8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g1b668e09bea_0_8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6" name="Google Shape;726;g1b668e09bea_0_8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g1b668e09bea_0_8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4" name="Google Shape;734;g1b668e09bea_0_8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142b6052efb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142b6052efb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g1b668e09bea_0_8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1" name="Google Shape;741;g1b668e09bea_0_8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g1b668e09bea_0_8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9" name="Google Shape;749;g1b668e09bea_0_8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g1b668e09bea_0_8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6" name="Google Shape;756;g1b668e09bea_0_8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g2151a569139_0_2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4" name="Google Shape;764;g2151a569139_0_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g2151a569139_0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7" name="Google Shape;777;g2151a569139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g1b668e09bea_0_8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8" name="Google Shape;808;g1b668e09bea_0_8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g1b668e09bea_0_9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3" name="Google Shape;813;g1b668e09bea_0_9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g1b668e09bea_0_8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1" name="Google Shape;821;g1b668e09bea_0_8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8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g1b668e09bea_0_8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0" name="Google Shape;830;g1b668e09bea_0_8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6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g1b668e09bea_0_9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8" name="Google Shape;838;g1b668e09bea_0_9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1ba0a9c658e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1ba0a9c658e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4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g2151a569139_0_6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6" name="Google Shape;846;g2151a569139_0_6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g2151a569139_0_5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5" name="Google Shape;855;g2151a569139_0_5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6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g2151a569139_0_5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8" name="Google Shape;868;g2151a569139_0_5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7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g2151a569139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9" name="Google Shape;899;g2151a569139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g2151a569139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4" name="Google Shape;904;g2151a569139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6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g2151a569139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8" name="Google Shape;918;g2151a569139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4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g2151a569139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6" name="Google Shape;926;g2151a569139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g2151a569139_0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4" name="Google Shape;934;g2151a569139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g2151a569139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3" name="Google Shape;943;g2151a569139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0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Google Shape;951;g2151a569139_0_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2" name="Google Shape;952;g2151a569139_0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1b668e09bea_0_4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1b668e09bea_0_4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g2151a569139_0_7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1" name="Google Shape;961;g2151a569139_0_7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g2151a569139_0_7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4" name="Google Shape;974;g2151a569139_0_7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3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g2151a569139_0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5" name="Google Shape;1005;g2151a569139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g2151a569139_0_1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0" name="Google Shape;1010;g2151a569139_0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g2151a569139_0_5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0" name="Google Shape;1020;g2151a569139_0_5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6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g2151a56913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8" name="Google Shape;1028;g2151a56913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g2151a569139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4" name="Google Shape;1034;g2151a569139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9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Google Shape;1040;g2151a569139_0_7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1" name="Google Shape;1041;g2151a569139_0_7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8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Google Shape;1049;g2151a569139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0" name="Google Shape;1050;g2151a569139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g2151a569139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8" name="Google Shape;1058;g2151a569139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1b668e09bea_0_4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1b668e09bea_0_4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5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Google Shape;1066;g2151a569139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7" name="Google Shape;1067;g2151a569139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3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074;g2151a569139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5" name="Google Shape;1075;g2151a569139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2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Google Shape;1083;g2151a569139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4" name="Google Shape;1084;g2151a569139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0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1" name="Google Shape;1091;g2151a569139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2" name="Google Shape;1092;g2151a569139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9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Google Shape;1100;g2151a569139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1" name="Google Shape;1101;g2151a569139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7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Google Shape;1108;g2151a569139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9" name="Google Shape;1109;g2151a569139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6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7" name="Google Shape;1117;g2151a569139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8" name="Google Shape;1118;g2151a569139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4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" name="Google Shape;1125;g2151a569139_0_6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6" name="Google Shape;1126;g2151a569139_0_6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3" name="Shape 1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Google Shape;1134;g2151a569139_0_6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5" name="Google Shape;1135;g2151a569139_0_6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3" name="Shape 1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4" name="Google Shape;1144;g2151a569139_0_6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5" name="Google Shape;1145;g2151a569139_0_6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1b668e09bea_0_4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1b668e09bea_0_4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4" name="Shape 1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5" name="Google Shape;1155;g2151a569139_0_6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6" name="Google Shape;1156;g2151a569139_0_6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4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Google Shape;1165;g2151a569139_0_6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6" name="Google Shape;1166;g2151a569139_0_6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2" name="Shape 1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3" name="Google Shape;1173;g2151a569139_0_6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4" name="Google Shape;1174;g2151a569139_0_6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0" name="Shape 1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1" name="Google Shape;1181;g2151a569139_0_6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2" name="Google Shape;1182;g2151a569139_0_6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g2151a569139_0_7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0" name="Google Shape;1190;g2151a569139_0_7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6" name="Shape 1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7" name="Google Shape;1197;g2151a569139_0_7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8" name="Google Shape;1198;g2151a569139_0_7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4" name="Shape 1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5" name="Google Shape;1205;g2151a569139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6" name="Google Shape;1206;g2151a569139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7" name="Shape 1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" name="Google Shape;1218;g2151a569139_0_7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9" name="Google Shape;1219;g2151a569139_0_7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8" name="Shape 1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" name="Google Shape;1249;g142b6052efb_0_8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0" name="Google Shape;1250;g142b6052efb_0_8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4" name="Shape 1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5" name="Google Shape;1255;g142b6052efb_0_8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6" name="Google Shape;1256;g142b6052efb_0_8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1b668e09bea_0_4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1b668e09bea_0_4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2" name="Shape 1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3" name="Google Shape;1323;g2078aa2d6f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4" name="Google Shape;1324;g2078aa2d6f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8" name="Shape 1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9" name="Google Shape;1329;g2078aa2d6fc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0" name="Google Shape;1330;g2078aa2d6fc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8" name="Shape 1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9" name="Google Shape;1359;g2078aa2d6fc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0" name="Google Shape;1360;g2078aa2d6fc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8" name="Shape 1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9" name="Google Shape;1389;g2078aa2d6fc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0" name="Google Shape;1390;g2078aa2d6fc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8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9" name="Google Shape;1419;g2151a569139_0_8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0" name="Google Shape;1420;g2151a569139_0_8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9" name="Shape 1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0" name="Google Shape;1450;g2151a569139_0_8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1" name="Google Shape;1451;g2151a569139_0_8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9" name="Shape 1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0" name="Google Shape;1480;g142b6052efb_0_12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1" name="Google Shape;1481;g142b6052efb_0_1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7362284" y="1723643"/>
            <a:ext cx="1781706" cy="3419867"/>
            <a:chOff x="7397009" y="1731193"/>
            <a:chExt cx="1781706" cy="3419867"/>
          </a:xfrm>
        </p:grpSpPr>
        <p:sp>
          <p:nvSpPr>
            <p:cNvPr id="10" name="Google Shape;10;p2"/>
            <p:cNvSpPr/>
            <p:nvPr/>
          </p:nvSpPr>
          <p:spPr>
            <a:xfrm>
              <a:off x="7858529" y="1731193"/>
              <a:ext cx="1320185" cy="132176"/>
            </a:xfrm>
            <a:custGeom>
              <a:rect b="b" l="l" r="r" t="t"/>
              <a:pathLst>
                <a:path extrusionOk="0" h="1930" w="19277">
                  <a:moveTo>
                    <a:pt x="1" y="1"/>
                  </a:moveTo>
                  <a:lnTo>
                    <a:pt x="1" y="1930"/>
                  </a:lnTo>
                  <a:lnTo>
                    <a:pt x="19277" y="1930"/>
                  </a:lnTo>
                  <a:lnTo>
                    <a:pt x="19277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7784360" y="1950550"/>
              <a:ext cx="865993" cy="132176"/>
            </a:xfrm>
            <a:custGeom>
              <a:rect b="b" l="l" r="r" t="t"/>
              <a:pathLst>
                <a:path extrusionOk="0" h="1930" w="12645">
                  <a:moveTo>
                    <a:pt x="0" y="1"/>
                  </a:moveTo>
                  <a:lnTo>
                    <a:pt x="0" y="1929"/>
                  </a:lnTo>
                  <a:lnTo>
                    <a:pt x="12645" y="1929"/>
                  </a:lnTo>
                  <a:lnTo>
                    <a:pt x="12645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8855808" y="1950550"/>
              <a:ext cx="322907" cy="132176"/>
            </a:xfrm>
            <a:custGeom>
              <a:rect b="b" l="l" r="r" t="t"/>
              <a:pathLst>
                <a:path extrusionOk="0" h="1930" w="4715">
                  <a:moveTo>
                    <a:pt x="0" y="1"/>
                  </a:moveTo>
                  <a:lnTo>
                    <a:pt x="0" y="1929"/>
                  </a:lnTo>
                  <a:lnTo>
                    <a:pt x="4715" y="192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8445651" y="2169086"/>
              <a:ext cx="733063" cy="132998"/>
            </a:xfrm>
            <a:custGeom>
              <a:rect b="b" l="l" r="r" t="t"/>
              <a:pathLst>
                <a:path extrusionOk="0" h="1942" w="10704">
                  <a:moveTo>
                    <a:pt x="0" y="0"/>
                  </a:moveTo>
                  <a:lnTo>
                    <a:pt x="0" y="1941"/>
                  </a:lnTo>
                  <a:lnTo>
                    <a:pt x="10704" y="1941"/>
                  </a:lnTo>
                  <a:lnTo>
                    <a:pt x="10704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8738356" y="2388443"/>
              <a:ext cx="440359" cy="132929"/>
            </a:xfrm>
            <a:custGeom>
              <a:rect b="b" l="l" r="r" t="t"/>
              <a:pathLst>
                <a:path extrusionOk="0" h="1941" w="6430">
                  <a:moveTo>
                    <a:pt x="1" y="0"/>
                  </a:moveTo>
                  <a:lnTo>
                    <a:pt x="1" y="1941"/>
                  </a:lnTo>
                  <a:lnTo>
                    <a:pt x="6430" y="1941"/>
                  </a:lnTo>
                  <a:lnTo>
                    <a:pt x="6430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7990637" y="2388443"/>
              <a:ext cx="597737" cy="132929"/>
            </a:xfrm>
            <a:custGeom>
              <a:rect b="b" l="l" r="r" t="t"/>
              <a:pathLst>
                <a:path extrusionOk="0" h="1941" w="8728">
                  <a:moveTo>
                    <a:pt x="1" y="0"/>
                  </a:moveTo>
                  <a:lnTo>
                    <a:pt x="1" y="1941"/>
                  </a:lnTo>
                  <a:lnTo>
                    <a:pt x="8728" y="1941"/>
                  </a:lnTo>
                  <a:lnTo>
                    <a:pt x="8728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7683208" y="2607801"/>
              <a:ext cx="1495507" cy="132108"/>
            </a:xfrm>
            <a:custGeom>
              <a:rect b="b" l="l" r="r" t="t"/>
              <a:pathLst>
                <a:path extrusionOk="0" h="1929" w="21837">
                  <a:moveTo>
                    <a:pt x="1" y="0"/>
                  </a:moveTo>
                  <a:lnTo>
                    <a:pt x="1" y="1929"/>
                  </a:lnTo>
                  <a:lnTo>
                    <a:pt x="21837" y="1929"/>
                  </a:lnTo>
                  <a:lnTo>
                    <a:pt x="21837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8298888" y="2827090"/>
              <a:ext cx="879827" cy="132176"/>
            </a:xfrm>
            <a:custGeom>
              <a:rect b="b" l="l" r="r" t="t"/>
              <a:pathLst>
                <a:path extrusionOk="0" h="1930" w="12847">
                  <a:moveTo>
                    <a:pt x="0" y="1"/>
                  </a:moveTo>
                  <a:lnTo>
                    <a:pt x="0" y="1930"/>
                  </a:lnTo>
                  <a:lnTo>
                    <a:pt x="12847" y="1930"/>
                  </a:lnTo>
                  <a:lnTo>
                    <a:pt x="12847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855808" y="3046447"/>
              <a:ext cx="322907" cy="132176"/>
            </a:xfrm>
            <a:custGeom>
              <a:rect b="b" l="l" r="r" t="t"/>
              <a:pathLst>
                <a:path extrusionOk="0" h="1930" w="4715">
                  <a:moveTo>
                    <a:pt x="0" y="1"/>
                  </a:moveTo>
                  <a:lnTo>
                    <a:pt x="0" y="1929"/>
                  </a:lnTo>
                  <a:lnTo>
                    <a:pt x="4715" y="192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7784360" y="2169086"/>
              <a:ext cx="499050" cy="132998"/>
            </a:xfrm>
            <a:custGeom>
              <a:rect b="b" l="l" r="r" t="t"/>
              <a:pathLst>
                <a:path extrusionOk="0" h="1942" w="7287">
                  <a:moveTo>
                    <a:pt x="0" y="0"/>
                  </a:moveTo>
                  <a:lnTo>
                    <a:pt x="0" y="1941"/>
                  </a:lnTo>
                  <a:lnTo>
                    <a:pt x="7287" y="1941"/>
                  </a:lnTo>
                  <a:lnTo>
                    <a:pt x="7287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8020017" y="4142344"/>
              <a:ext cx="322975" cy="132176"/>
            </a:xfrm>
            <a:custGeom>
              <a:rect b="b" l="l" r="r" t="t"/>
              <a:pathLst>
                <a:path extrusionOk="0" h="1930" w="4716">
                  <a:moveTo>
                    <a:pt x="0" y="1"/>
                  </a:moveTo>
                  <a:lnTo>
                    <a:pt x="0" y="1929"/>
                  </a:lnTo>
                  <a:lnTo>
                    <a:pt x="4715" y="192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7521789" y="4142344"/>
              <a:ext cx="322153" cy="132176"/>
            </a:xfrm>
            <a:custGeom>
              <a:rect b="b" l="l" r="r" t="t"/>
              <a:pathLst>
                <a:path extrusionOk="0" h="1930" w="4704">
                  <a:moveTo>
                    <a:pt x="0" y="1"/>
                  </a:moveTo>
                  <a:lnTo>
                    <a:pt x="0" y="1929"/>
                  </a:lnTo>
                  <a:lnTo>
                    <a:pt x="4703" y="1929"/>
                  </a:lnTo>
                  <a:lnTo>
                    <a:pt x="4703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8152056" y="3264983"/>
              <a:ext cx="1026659" cy="132998"/>
            </a:xfrm>
            <a:custGeom>
              <a:rect b="b" l="l" r="r" t="t"/>
              <a:pathLst>
                <a:path extrusionOk="0" h="1942" w="14991">
                  <a:moveTo>
                    <a:pt x="1" y="0"/>
                  </a:moveTo>
                  <a:lnTo>
                    <a:pt x="1" y="1941"/>
                  </a:lnTo>
                  <a:lnTo>
                    <a:pt x="14991" y="1941"/>
                  </a:lnTo>
                  <a:lnTo>
                    <a:pt x="14991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7784360" y="3484340"/>
              <a:ext cx="807301" cy="132929"/>
            </a:xfrm>
            <a:custGeom>
              <a:rect b="b" l="l" r="r" t="t"/>
              <a:pathLst>
                <a:path extrusionOk="0" h="1941" w="11788">
                  <a:moveTo>
                    <a:pt x="0" y="0"/>
                  </a:moveTo>
                  <a:lnTo>
                    <a:pt x="0" y="1941"/>
                  </a:lnTo>
                  <a:lnTo>
                    <a:pt x="11787" y="1941"/>
                  </a:lnTo>
                  <a:lnTo>
                    <a:pt x="11787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8738356" y="3484340"/>
              <a:ext cx="440359" cy="132929"/>
            </a:xfrm>
            <a:custGeom>
              <a:rect b="b" l="l" r="r" t="t"/>
              <a:pathLst>
                <a:path extrusionOk="0" h="1941" w="6430">
                  <a:moveTo>
                    <a:pt x="1" y="0"/>
                  </a:moveTo>
                  <a:lnTo>
                    <a:pt x="1" y="1941"/>
                  </a:lnTo>
                  <a:lnTo>
                    <a:pt x="6430" y="1941"/>
                  </a:lnTo>
                  <a:lnTo>
                    <a:pt x="6430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7931945" y="3046447"/>
              <a:ext cx="733063" cy="132176"/>
            </a:xfrm>
            <a:custGeom>
              <a:rect b="b" l="l" r="r" t="t"/>
              <a:pathLst>
                <a:path extrusionOk="0" h="1930" w="10704">
                  <a:moveTo>
                    <a:pt x="0" y="1"/>
                  </a:moveTo>
                  <a:lnTo>
                    <a:pt x="0" y="1929"/>
                  </a:lnTo>
                  <a:lnTo>
                    <a:pt x="10704" y="1929"/>
                  </a:lnTo>
                  <a:lnTo>
                    <a:pt x="10704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8445651" y="3703698"/>
              <a:ext cx="733063" cy="132108"/>
            </a:xfrm>
            <a:custGeom>
              <a:rect b="b" l="l" r="r" t="t"/>
              <a:pathLst>
                <a:path extrusionOk="0" h="1929" w="10704">
                  <a:moveTo>
                    <a:pt x="0" y="0"/>
                  </a:moveTo>
                  <a:lnTo>
                    <a:pt x="0" y="1929"/>
                  </a:lnTo>
                  <a:lnTo>
                    <a:pt x="10704" y="1929"/>
                  </a:lnTo>
                  <a:lnTo>
                    <a:pt x="10704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8855808" y="3922987"/>
              <a:ext cx="322907" cy="132176"/>
            </a:xfrm>
            <a:custGeom>
              <a:rect b="b" l="l" r="r" t="t"/>
              <a:pathLst>
                <a:path extrusionOk="0" h="1930" w="4715">
                  <a:moveTo>
                    <a:pt x="0" y="1"/>
                  </a:moveTo>
                  <a:lnTo>
                    <a:pt x="0" y="1930"/>
                  </a:lnTo>
                  <a:lnTo>
                    <a:pt x="4715" y="1930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990637" y="3703698"/>
              <a:ext cx="322975" cy="132108"/>
            </a:xfrm>
            <a:custGeom>
              <a:rect b="b" l="l" r="r" t="t"/>
              <a:pathLst>
                <a:path extrusionOk="0" h="1929" w="4716">
                  <a:moveTo>
                    <a:pt x="1" y="0"/>
                  </a:moveTo>
                  <a:lnTo>
                    <a:pt x="1" y="1929"/>
                  </a:lnTo>
                  <a:lnTo>
                    <a:pt x="4715" y="1929"/>
                  </a:lnTo>
                  <a:lnTo>
                    <a:pt x="4715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8445651" y="4142344"/>
              <a:ext cx="733063" cy="132176"/>
            </a:xfrm>
            <a:custGeom>
              <a:rect b="b" l="l" r="r" t="t"/>
              <a:pathLst>
                <a:path extrusionOk="0" h="1930" w="10704">
                  <a:moveTo>
                    <a:pt x="0" y="1"/>
                  </a:moveTo>
                  <a:lnTo>
                    <a:pt x="0" y="1929"/>
                  </a:lnTo>
                  <a:lnTo>
                    <a:pt x="10704" y="1929"/>
                  </a:lnTo>
                  <a:lnTo>
                    <a:pt x="10704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7858529" y="3922987"/>
              <a:ext cx="862774" cy="132176"/>
            </a:xfrm>
            <a:custGeom>
              <a:rect b="b" l="l" r="r" t="t"/>
              <a:pathLst>
                <a:path extrusionOk="0" h="1930" w="12598">
                  <a:moveTo>
                    <a:pt x="1" y="1"/>
                  </a:moveTo>
                  <a:lnTo>
                    <a:pt x="1" y="1930"/>
                  </a:lnTo>
                  <a:lnTo>
                    <a:pt x="12598" y="1930"/>
                  </a:lnTo>
                  <a:lnTo>
                    <a:pt x="12598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7683208" y="4361702"/>
              <a:ext cx="1495507" cy="132176"/>
            </a:xfrm>
            <a:custGeom>
              <a:rect b="b" l="l" r="r" t="t"/>
              <a:pathLst>
                <a:path extrusionOk="0" h="1930" w="21837">
                  <a:moveTo>
                    <a:pt x="1" y="0"/>
                  </a:moveTo>
                  <a:lnTo>
                    <a:pt x="1" y="1929"/>
                  </a:lnTo>
                  <a:lnTo>
                    <a:pt x="21837" y="1929"/>
                  </a:lnTo>
                  <a:lnTo>
                    <a:pt x="21837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8767736" y="4580237"/>
              <a:ext cx="410978" cy="132929"/>
            </a:xfrm>
            <a:custGeom>
              <a:rect b="b" l="l" r="r" t="t"/>
              <a:pathLst>
                <a:path extrusionOk="0" h="1941" w="6001">
                  <a:moveTo>
                    <a:pt x="0" y="0"/>
                  </a:moveTo>
                  <a:lnTo>
                    <a:pt x="0" y="1941"/>
                  </a:lnTo>
                  <a:lnTo>
                    <a:pt x="6001" y="1941"/>
                  </a:lnTo>
                  <a:lnTo>
                    <a:pt x="6001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7814494" y="4580237"/>
              <a:ext cx="773880" cy="132929"/>
            </a:xfrm>
            <a:custGeom>
              <a:rect b="b" l="l" r="r" t="t"/>
              <a:pathLst>
                <a:path extrusionOk="0" h="1941" w="11300">
                  <a:moveTo>
                    <a:pt x="1" y="0"/>
                  </a:moveTo>
                  <a:lnTo>
                    <a:pt x="1" y="1941"/>
                  </a:lnTo>
                  <a:lnTo>
                    <a:pt x="11300" y="1941"/>
                  </a:lnTo>
                  <a:lnTo>
                    <a:pt x="11300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7397009" y="4799526"/>
              <a:ext cx="833394" cy="132998"/>
            </a:xfrm>
            <a:custGeom>
              <a:rect b="b" l="l" r="r" t="t"/>
              <a:pathLst>
                <a:path extrusionOk="0" h="1942" w="12169">
                  <a:moveTo>
                    <a:pt x="1" y="1"/>
                  </a:moveTo>
                  <a:lnTo>
                    <a:pt x="1" y="1942"/>
                  </a:lnTo>
                  <a:lnTo>
                    <a:pt x="12169" y="1942"/>
                  </a:lnTo>
                  <a:lnTo>
                    <a:pt x="12169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8382851" y="4799526"/>
              <a:ext cx="795864" cy="132998"/>
            </a:xfrm>
            <a:custGeom>
              <a:rect b="b" l="l" r="r" t="t"/>
              <a:pathLst>
                <a:path extrusionOk="0" h="1942" w="11621">
                  <a:moveTo>
                    <a:pt x="0" y="1"/>
                  </a:moveTo>
                  <a:lnTo>
                    <a:pt x="0" y="1942"/>
                  </a:lnTo>
                  <a:lnTo>
                    <a:pt x="11621" y="1942"/>
                  </a:lnTo>
                  <a:lnTo>
                    <a:pt x="11621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8064053" y="5018884"/>
              <a:ext cx="1114662" cy="132176"/>
            </a:xfrm>
            <a:custGeom>
              <a:rect b="b" l="l" r="r" t="t"/>
              <a:pathLst>
                <a:path extrusionOk="0" h="1930" w="16276">
                  <a:moveTo>
                    <a:pt x="0" y="1"/>
                  </a:moveTo>
                  <a:lnTo>
                    <a:pt x="0" y="1930"/>
                  </a:lnTo>
                  <a:lnTo>
                    <a:pt x="16276" y="1930"/>
                  </a:lnTo>
                  <a:lnTo>
                    <a:pt x="16276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2"/>
          <p:cNvSpPr/>
          <p:nvPr/>
        </p:nvSpPr>
        <p:spPr>
          <a:xfrm>
            <a:off x="1962382" y="0"/>
            <a:ext cx="2721868" cy="387420"/>
          </a:xfrm>
          <a:custGeom>
            <a:rect b="b" l="l" r="r" t="t"/>
            <a:pathLst>
              <a:path extrusionOk="0" h="5657" w="39744">
                <a:moveTo>
                  <a:pt x="1" y="1"/>
                </a:moveTo>
                <a:lnTo>
                  <a:pt x="1" y="5656"/>
                </a:lnTo>
                <a:lnTo>
                  <a:pt x="39744" y="5656"/>
                </a:lnTo>
                <a:lnTo>
                  <a:pt x="3974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2"/>
          <p:cNvSpPr/>
          <p:nvPr/>
        </p:nvSpPr>
        <p:spPr>
          <a:xfrm>
            <a:off x="873813" y="0"/>
            <a:ext cx="664647" cy="387420"/>
          </a:xfrm>
          <a:custGeom>
            <a:rect b="b" l="l" r="r" t="t"/>
            <a:pathLst>
              <a:path extrusionOk="0" h="5657" w="9705">
                <a:moveTo>
                  <a:pt x="1" y="1"/>
                </a:moveTo>
                <a:lnTo>
                  <a:pt x="1" y="5656"/>
                </a:lnTo>
                <a:lnTo>
                  <a:pt x="9704" y="5656"/>
                </a:lnTo>
                <a:lnTo>
                  <a:pt x="970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2"/>
          <p:cNvSpPr/>
          <p:nvPr/>
        </p:nvSpPr>
        <p:spPr>
          <a:xfrm>
            <a:off x="1049134" y="938616"/>
            <a:ext cx="212098" cy="385776"/>
          </a:xfrm>
          <a:custGeom>
            <a:rect b="b" l="l" r="r" t="t"/>
            <a:pathLst>
              <a:path extrusionOk="0" h="5633" w="3097">
                <a:moveTo>
                  <a:pt x="2239" y="1"/>
                </a:moveTo>
                <a:lnTo>
                  <a:pt x="1" y="5275"/>
                </a:lnTo>
                <a:lnTo>
                  <a:pt x="846" y="5633"/>
                </a:lnTo>
                <a:lnTo>
                  <a:pt x="3096" y="370"/>
                </a:lnTo>
                <a:lnTo>
                  <a:pt x="223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2"/>
          <p:cNvSpPr/>
          <p:nvPr/>
        </p:nvSpPr>
        <p:spPr>
          <a:xfrm>
            <a:off x="873813" y="1008745"/>
            <a:ext cx="167240" cy="245519"/>
          </a:xfrm>
          <a:custGeom>
            <a:rect b="b" l="l" r="r" t="t"/>
            <a:pathLst>
              <a:path extrusionOk="0" h="3585" w="2442">
                <a:moveTo>
                  <a:pt x="1787" y="1"/>
                </a:moveTo>
                <a:lnTo>
                  <a:pt x="1" y="1787"/>
                </a:lnTo>
                <a:lnTo>
                  <a:pt x="1787" y="3585"/>
                </a:lnTo>
                <a:lnTo>
                  <a:pt x="2442" y="2930"/>
                </a:lnTo>
                <a:lnTo>
                  <a:pt x="1299" y="1787"/>
                </a:lnTo>
                <a:lnTo>
                  <a:pt x="2442" y="656"/>
                </a:lnTo>
                <a:lnTo>
                  <a:pt x="1787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2"/>
          <p:cNvSpPr/>
          <p:nvPr/>
        </p:nvSpPr>
        <p:spPr>
          <a:xfrm>
            <a:off x="1268492" y="1008745"/>
            <a:ext cx="168062" cy="245519"/>
          </a:xfrm>
          <a:custGeom>
            <a:rect b="b" l="l" r="r" t="t"/>
            <a:pathLst>
              <a:path extrusionOk="0" h="3585" w="2454">
                <a:moveTo>
                  <a:pt x="655" y="1"/>
                </a:moveTo>
                <a:lnTo>
                  <a:pt x="0" y="656"/>
                </a:lnTo>
                <a:lnTo>
                  <a:pt x="1143" y="1787"/>
                </a:lnTo>
                <a:lnTo>
                  <a:pt x="0" y="2930"/>
                </a:lnTo>
                <a:lnTo>
                  <a:pt x="655" y="3585"/>
                </a:lnTo>
                <a:lnTo>
                  <a:pt x="2453" y="1787"/>
                </a:lnTo>
                <a:lnTo>
                  <a:pt x="655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2"/>
          <p:cNvSpPr/>
          <p:nvPr/>
        </p:nvSpPr>
        <p:spPr>
          <a:xfrm>
            <a:off x="3516020" y="4983597"/>
            <a:ext cx="1054395" cy="159912"/>
          </a:xfrm>
          <a:custGeom>
            <a:rect b="b" l="l" r="r" t="t"/>
            <a:pathLst>
              <a:path extrusionOk="0" h="2335" w="15396">
                <a:moveTo>
                  <a:pt x="1" y="1"/>
                </a:moveTo>
                <a:lnTo>
                  <a:pt x="1" y="2335"/>
                </a:lnTo>
                <a:lnTo>
                  <a:pt x="15395" y="2335"/>
                </a:lnTo>
                <a:lnTo>
                  <a:pt x="15395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" name="Google Shape;43;p2"/>
          <p:cNvSpPr/>
          <p:nvPr/>
        </p:nvSpPr>
        <p:spPr>
          <a:xfrm>
            <a:off x="1160341" y="4983597"/>
            <a:ext cx="2152689" cy="159912"/>
          </a:xfrm>
          <a:custGeom>
            <a:rect b="b" l="l" r="r" t="t"/>
            <a:pathLst>
              <a:path extrusionOk="0" h="2335" w="31433">
                <a:moveTo>
                  <a:pt x="0" y="1"/>
                </a:moveTo>
                <a:lnTo>
                  <a:pt x="0" y="2335"/>
                </a:lnTo>
                <a:lnTo>
                  <a:pt x="31433" y="2335"/>
                </a:lnTo>
                <a:lnTo>
                  <a:pt x="3143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2"/>
          <p:cNvSpPr/>
          <p:nvPr/>
        </p:nvSpPr>
        <p:spPr>
          <a:xfrm>
            <a:off x="1805333" y="4452017"/>
            <a:ext cx="3750923" cy="160666"/>
          </a:xfrm>
          <a:custGeom>
            <a:rect b="b" l="l" r="r" t="t"/>
            <a:pathLst>
              <a:path extrusionOk="0" h="2346" w="54770">
                <a:moveTo>
                  <a:pt x="0" y="0"/>
                </a:moveTo>
                <a:lnTo>
                  <a:pt x="0" y="2346"/>
                </a:lnTo>
                <a:lnTo>
                  <a:pt x="54769" y="2346"/>
                </a:lnTo>
                <a:lnTo>
                  <a:pt x="5476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" name="Google Shape;45;p2"/>
          <p:cNvSpPr/>
          <p:nvPr/>
        </p:nvSpPr>
        <p:spPr>
          <a:xfrm>
            <a:off x="0" y="4452017"/>
            <a:ext cx="1490645" cy="160666"/>
          </a:xfrm>
          <a:custGeom>
            <a:rect b="b" l="l" r="r" t="t"/>
            <a:pathLst>
              <a:path extrusionOk="0" h="2346" w="21766">
                <a:moveTo>
                  <a:pt x="1" y="0"/>
                </a:moveTo>
                <a:lnTo>
                  <a:pt x="1" y="2346"/>
                </a:lnTo>
                <a:lnTo>
                  <a:pt x="21765" y="2346"/>
                </a:lnTo>
                <a:lnTo>
                  <a:pt x="2176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2"/>
          <p:cNvSpPr/>
          <p:nvPr/>
        </p:nvSpPr>
        <p:spPr>
          <a:xfrm>
            <a:off x="596093" y="4717807"/>
            <a:ext cx="3218453" cy="160734"/>
          </a:xfrm>
          <a:custGeom>
            <a:rect b="b" l="l" r="r" t="t"/>
            <a:pathLst>
              <a:path extrusionOk="0" h="2347" w="46995">
                <a:moveTo>
                  <a:pt x="0" y="1"/>
                </a:moveTo>
                <a:lnTo>
                  <a:pt x="0" y="2346"/>
                </a:lnTo>
                <a:lnTo>
                  <a:pt x="46994" y="2346"/>
                </a:lnTo>
                <a:lnTo>
                  <a:pt x="4699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2"/>
          <p:cNvSpPr/>
          <p:nvPr/>
        </p:nvSpPr>
        <p:spPr>
          <a:xfrm>
            <a:off x="0" y="4717807"/>
            <a:ext cx="364546" cy="160734"/>
          </a:xfrm>
          <a:custGeom>
            <a:rect b="b" l="l" r="r" t="t"/>
            <a:pathLst>
              <a:path extrusionOk="0" h="2347" w="5323">
                <a:moveTo>
                  <a:pt x="1" y="1"/>
                </a:moveTo>
                <a:lnTo>
                  <a:pt x="1" y="2346"/>
                </a:lnTo>
                <a:lnTo>
                  <a:pt x="5323" y="2346"/>
                </a:lnTo>
                <a:lnTo>
                  <a:pt x="532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2"/>
          <p:cNvSpPr/>
          <p:nvPr/>
        </p:nvSpPr>
        <p:spPr>
          <a:xfrm>
            <a:off x="0" y="4983597"/>
            <a:ext cx="828532" cy="159912"/>
          </a:xfrm>
          <a:custGeom>
            <a:rect b="b" l="l" r="r" t="t"/>
            <a:pathLst>
              <a:path extrusionOk="0" h="2335" w="12098">
                <a:moveTo>
                  <a:pt x="1" y="1"/>
                </a:moveTo>
                <a:lnTo>
                  <a:pt x="1" y="2335"/>
                </a:lnTo>
                <a:lnTo>
                  <a:pt x="12098" y="2335"/>
                </a:lnTo>
                <a:lnTo>
                  <a:pt x="1209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" name="Google Shape;49;p2"/>
          <p:cNvSpPr txBox="1"/>
          <p:nvPr>
            <p:ph type="ctrTitle"/>
          </p:nvPr>
        </p:nvSpPr>
        <p:spPr>
          <a:xfrm>
            <a:off x="718575" y="1369045"/>
            <a:ext cx="8520600" cy="19104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400"/>
              <a:buNone/>
              <a:defRPr sz="7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9pPr>
          </a:lstStyle>
          <a:p/>
        </p:txBody>
      </p:sp>
      <p:sp>
        <p:nvSpPr>
          <p:cNvPr id="50" name="Google Shape;50;p2"/>
          <p:cNvSpPr txBox="1"/>
          <p:nvPr>
            <p:ph idx="1" type="subTitle"/>
          </p:nvPr>
        </p:nvSpPr>
        <p:spPr>
          <a:xfrm>
            <a:off x="769050" y="339610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ota al pie">
  <p:cSld name="CAPTION_ONLY_1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1"/>
          <p:cNvSpPr/>
          <p:nvPr/>
        </p:nvSpPr>
        <p:spPr>
          <a:xfrm>
            <a:off x="7928639" y="1"/>
            <a:ext cx="1215355" cy="402011"/>
          </a:xfrm>
          <a:custGeom>
            <a:rect b="b" l="l" r="r" t="t"/>
            <a:pathLst>
              <a:path extrusionOk="0" h="5002" w="15122">
                <a:moveTo>
                  <a:pt x="0" y="1"/>
                </a:moveTo>
                <a:lnTo>
                  <a:pt x="0" y="5001"/>
                </a:lnTo>
                <a:lnTo>
                  <a:pt x="15121" y="5001"/>
                </a:lnTo>
                <a:lnTo>
                  <a:pt x="15121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11"/>
          <p:cNvSpPr/>
          <p:nvPr/>
        </p:nvSpPr>
        <p:spPr>
          <a:xfrm>
            <a:off x="3511525" y="783700"/>
            <a:ext cx="5632410" cy="2353867"/>
          </a:xfrm>
          <a:custGeom>
            <a:rect b="b" l="l" r="r" t="t"/>
            <a:pathLst>
              <a:path extrusionOk="0" h="27529" w="70081">
                <a:moveTo>
                  <a:pt x="0" y="1"/>
                </a:moveTo>
                <a:lnTo>
                  <a:pt x="0" y="27528"/>
                </a:lnTo>
                <a:lnTo>
                  <a:pt x="70080" y="27528"/>
                </a:lnTo>
                <a:lnTo>
                  <a:pt x="7008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11"/>
          <p:cNvSpPr txBox="1"/>
          <p:nvPr>
            <p:ph type="title"/>
          </p:nvPr>
        </p:nvSpPr>
        <p:spPr>
          <a:xfrm>
            <a:off x="3762375" y="1012300"/>
            <a:ext cx="4915200" cy="19401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43" name="Google Shape;143;p11"/>
          <p:cNvSpPr/>
          <p:nvPr/>
        </p:nvSpPr>
        <p:spPr>
          <a:xfrm>
            <a:off x="5865073" y="3429550"/>
            <a:ext cx="1215342" cy="259665"/>
          </a:xfrm>
          <a:custGeom>
            <a:rect b="b" l="l" r="r" t="t"/>
            <a:pathLst>
              <a:path extrusionOk="0" h="8298" w="30813">
                <a:moveTo>
                  <a:pt x="0" y="1"/>
                </a:moveTo>
                <a:lnTo>
                  <a:pt x="0" y="8297"/>
                </a:lnTo>
                <a:lnTo>
                  <a:pt x="30813" y="8297"/>
                </a:lnTo>
                <a:lnTo>
                  <a:pt x="3081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11"/>
          <p:cNvSpPr/>
          <p:nvPr/>
        </p:nvSpPr>
        <p:spPr>
          <a:xfrm>
            <a:off x="8018936" y="3429550"/>
            <a:ext cx="1124989" cy="259686"/>
          </a:xfrm>
          <a:custGeom>
            <a:rect b="b" l="l" r="r" t="t"/>
            <a:pathLst>
              <a:path extrusionOk="0" h="8298" w="35945">
                <a:moveTo>
                  <a:pt x="1" y="1"/>
                </a:moveTo>
                <a:lnTo>
                  <a:pt x="1" y="8297"/>
                </a:lnTo>
                <a:lnTo>
                  <a:pt x="35945" y="8297"/>
                </a:lnTo>
                <a:lnTo>
                  <a:pt x="3594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11"/>
          <p:cNvSpPr/>
          <p:nvPr/>
        </p:nvSpPr>
        <p:spPr>
          <a:xfrm>
            <a:off x="7083824" y="3429550"/>
            <a:ext cx="259727" cy="259665"/>
          </a:xfrm>
          <a:custGeom>
            <a:rect b="b" l="l" r="r" t="t"/>
            <a:pathLst>
              <a:path extrusionOk="0" h="8298" w="8298">
                <a:moveTo>
                  <a:pt x="0" y="1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11"/>
          <p:cNvSpPr/>
          <p:nvPr/>
        </p:nvSpPr>
        <p:spPr>
          <a:xfrm>
            <a:off x="7496607" y="3429550"/>
            <a:ext cx="259707" cy="259686"/>
          </a:xfrm>
          <a:custGeom>
            <a:rect b="b" l="l" r="r" t="t"/>
            <a:pathLst>
              <a:path extrusionOk="0" h="8298" w="8298">
                <a:moveTo>
                  <a:pt x="1" y="1"/>
                </a:moveTo>
                <a:lnTo>
                  <a:pt x="1" y="8297"/>
                </a:lnTo>
                <a:lnTo>
                  <a:pt x="8297" y="8297"/>
                </a:lnTo>
                <a:lnTo>
                  <a:pt x="829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2"/>
          <p:cNvSpPr txBox="1"/>
          <p:nvPr>
            <p:ph idx="1" type="body"/>
          </p:nvPr>
        </p:nvSpPr>
        <p:spPr>
          <a:xfrm>
            <a:off x="311700" y="3306869"/>
            <a:ext cx="8520600" cy="65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 algn="ctr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 algn="ctr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 algn="ctr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 algn="ctr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 algn="ctr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 algn="ctr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 algn="ctr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 algn="ctr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149" name="Google Shape;149;p12"/>
          <p:cNvSpPr/>
          <p:nvPr/>
        </p:nvSpPr>
        <p:spPr>
          <a:xfrm rot="10800000">
            <a:off x="2751806" y="4243474"/>
            <a:ext cx="6391269" cy="904876"/>
          </a:xfrm>
          <a:custGeom>
            <a:rect b="b" l="l" r="r" t="t"/>
            <a:pathLst>
              <a:path extrusionOk="0" h="2763" w="16884">
                <a:moveTo>
                  <a:pt x="1" y="0"/>
                </a:moveTo>
                <a:lnTo>
                  <a:pt x="1" y="2762"/>
                </a:lnTo>
                <a:lnTo>
                  <a:pt x="16884" y="2762"/>
                </a:lnTo>
                <a:lnTo>
                  <a:pt x="16884" y="0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12"/>
          <p:cNvSpPr/>
          <p:nvPr/>
        </p:nvSpPr>
        <p:spPr>
          <a:xfrm rot="10800000">
            <a:off x="1361250" y="1501127"/>
            <a:ext cx="7781825" cy="1525098"/>
          </a:xfrm>
          <a:custGeom>
            <a:rect b="b" l="l" r="r" t="t"/>
            <a:pathLst>
              <a:path extrusionOk="0" h="2775" w="2882">
                <a:moveTo>
                  <a:pt x="1" y="0"/>
                </a:moveTo>
                <a:lnTo>
                  <a:pt x="1" y="2774"/>
                </a:lnTo>
                <a:lnTo>
                  <a:pt x="2882" y="2774"/>
                </a:lnTo>
                <a:lnTo>
                  <a:pt x="2882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12"/>
          <p:cNvSpPr/>
          <p:nvPr/>
        </p:nvSpPr>
        <p:spPr>
          <a:xfrm rot="10800000">
            <a:off x="2" y="1"/>
            <a:ext cx="5791098" cy="505550"/>
          </a:xfrm>
          <a:custGeom>
            <a:rect b="b" l="l" r="r" t="t"/>
            <a:pathLst>
              <a:path extrusionOk="0" h="2775" w="2882">
                <a:moveTo>
                  <a:pt x="1" y="0"/>
                </a:moveTo>
                <a:lnTo>
                  <a:pt x="1" y="2774"/>
                </a:lnTo>
                <a:lnTo>
                  <a:pt x="2882" y="2774"/>
                </a:lnTo>
                <a:lnTo>
                  <a:pt x="2882" y="0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12"/>
          <p:cNvSpPr/>
          <p:nvPr/>
        </p:nvSpPr>
        <p:spPr>
          <a:xfrm rot="10800000">
            <a:off x="21" y="1501871"/>
            <a:ext cx="1104138" cy="355443"/>
          </a:xfrm>
          <a:custGeom>
            <a:rect b="b" l="l" r="r" t="t"/>
            <a:pathLst>
              <a:path extrusionOk="0" h="2764" w="8586">
                <a:moveTo>
                  <a:pt x="1" y="1"/>
                </a:moveTo>
                <a:lnTo>
                  <a:pt x="1" y="2763"/>
                </a:lnTo>
                <a:lnTo>
                  <a:pt x="8585" y="2763"/>
                </a:lnTo>
                <a:lnTo>
                  <a:pt x="858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12"/>
          <p:cNvSpPr/>
          <p:nvPr/>
        </p:nvSpPr>
        <p:spPr>
          <a:xfrm rot="10800000">
            <a:off x="532482" y="912524"/>
            <a:ext cx="1055445" cy="355301"/>
          </a:xfrm>
          <a:custGeom>
            <a:rect b="b" l="l" r="r" t="t"/>
            <a:pathLst>
              <a:path extrusionOk="0" h="2763" w="12348">
                <a:moveTo>
                  <a:pt x="0" y="1"/>
                </a:moveTo>
                <a:lnTo>
                  <a:pt x="0" y="2763"/>
                </a:lnTo>
                <a:lnTo>
                  <a:pt x="12347" y="2763"/>
                </a:lnTo>
                <a:lnTo>
                  <a:pt x="12347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12"/>
          <p:cNvSpPr/>
          <p:nvPr/>
        </p:nvSpPr>
        <p:spPr>
          <a:xfrm rot="10800000">
            <a:off x="7173125" y="912516"/>
            <a:ext cx="1970757" cy="355315"/>
          </a:xfrm>
          <a:custGeom>
            <a:rect b="b" l="l" r="r" t="t"/>
            <a:pathLst>
              <a:path extrusionOk="0" h="2763" w="15325">
                <a:moveTo>
                  <a:pt x="1" y="1"/>
                </a:moveTo>
                <a:lnTo>
                  <a:pt x="1" y="2763"/>
                </a:lnTo>
                <a:lnTo>
                  <a:pt x="15324" y="2763"/>
                </a:lnTo>
                <a:lnTo>
                  <a:pt x="1532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12"/>
          <p:cNvSpPr/>
          <p:nvPr/>
        </p:nvSpPr>
        <p:spPr>
          <a:xfrm rot="10800000">
            <a:off x="1814348" y="912516"/>
            <a:ext cx="1600139" cy="355315"/>
          </a:xfrm>
          <a:custGeom>
            <a:rect b="b" l="l" r="r" t="t"/>
            <a:pathLst>
              <a:path extrusionOk="0" h="2763" w="12443">
                <a:moveTo>
                  <a:pt x="0" y="1"/>
                </a:moveTo>
                <a:lnTo>
                  <a:pt x="0" y="2763"/>
                </a:lnTo>
                <a:lnTo>
                  <a:pt x="12442" y="2763"/>
                </a:lnTo>
                <a:lnTo>
                  <a:pt x="12442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12"/>
          <p:cNvSpPr/>
          <p:nvPr/>
        </p:nvSpPr>
        <p:spPr>
          <a:xfrm rot="10800000">
            <a:off x="4523560" y="323049"/>
            <a:ext cx="2095515" cy="356851"/>
          </a:xfrm>
          <a:custGeom>
            <a:rect b="b" l="l" r="r" t="t"/>
            <a:pathLst>
              <a:path extrusionOk="0" h="2775" w="16884">
                <a:moveTo>
                  <a:pt x="0" y="1"/>
                </a:moveTo>
                <a:lnTo>
                  <a:pt x="0" y="2775"/>
                </a:lnTo>
                <a:lnTo>
                  <a:pt x="16883" y="2775"/>
                </a:lnTo>
                <a:lnTo>
                  <a:pt x="1688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12"/>
          <p:cNvSpPr/>
          <p:nvPr/>
        </p:nvSpPr>
        <p:spPr>
          <a:xfrm rot="10800000">
            <a:off x="7381057" y="3345678"/>
            <a:ext cx="1762943" cy="355322"/>
          </a:xfrm>
          <a:custGeom>
            <a:rect b="b" l="l" r="r" t="t"/>
            <a:pathLst>
              <a:path extrusionOk="0" h="2763" w="16884">
                <a:moveTo>
                  <a:pt x="1" y="0"/>
                </a:moveTo>
                <a:lnTo>
                  <a:pt x="1" y="2762"/>
                </a:lnTo>
                <a:lnTo>
                  <a:pt x="16884" y="2762"/>
                </a:lnTo>
                <a:lnTo>
                  <a:pt x="168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12"/>
          <p:cNvSpPr/>
          <p:nvPr/>
        </p:nvSpPr>
        <p:spPr>
          <a:xfrm rot="10800000">
            <a:off x="-4" y="2084924"/>
            <a:ext cx="1785554" cy="356851"/>
          </a:xfrm>
          <a:custGeom>
            <a:rect b="b" l="l" r="r" t="t"/>
            <a:pathLst>
              <a:path extrusionOk="0" h="2775" w="15325">
                <a:moveTo>
                  <a:pt x="1" y="0"/>
                </a:moveTo>
                <a:lnTo>
                  <a:pt x="1" y="2774"/>
                </a:lnTo>
                <a:lnTo>
                  <a:pt x="15324" y="2774"/>
                </a:lnTo>
                <a:lnTo>
                  <a:pt x="153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12"/>
          <p:cNvSpPr/>
          <p:nvPr/>
        </p:nvSpPr>
        <p:spPr>
          <a:xfrm rot="10800000">
            <a:off x="656319" y="4788199"/>
            <a:ext cx="2628881" cy="355301"/>
          </a:xfrm>
          <a:custGeom>
            <a:rect b="b" l="l" r="r" t="t"/>
            <a:pathLst>
              <a:path extrusionOk="0" h="2763" w="16884">
                <a:moveTo>
                  <a:pt x="1" y="0"/>
                </a:moveTo>
                <a:lnTo>
                  <a:pt x="1" y="2762"/>
                </a:lnTo>
                <a:lnTo>
                  <a:pt x="16884" y="2762"/>
                </a:lnTo>
                <a:lnTo>
                  <a:pt x="1688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12"/>
          <p:cNvSpPr txBox="1"/>
          <p:nvPr>
            <p:ph hasCustomPrompt="1" type="title"/>
          </p:nvPr>
        </p:nvSpPr>
        <p:spPr>
          <a:xfrm>
            <a:off x="311700" y="1847850"/>
            <a:ext cx="8520600" cy="13827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500"/>
              <a:buNone/>
              <a:defRPr sz="1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">
  <p:cSld name="CUSTOM_1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" name="Google Shape;163;p14"/>
          <p:cNvGrpSpPr/>
          <p:nvPr/>
        </p:nvGrpSpPr>
        <p:grpSpPr>
          <a:xfrm>
            <a:off x="-25" y="2816286"/>
            <a:ext cx="9144046" cy="948350"/>
            <a:chOff x="-25" y="2816286"/>
            <a:chExt cx="9144046" cy="948350"/>
          </a:xfrm>
        </p:grpSpPr>
        <p:sp>
          <p:nvSpPr>
            <p:cNvPr id="164" name="Google Shape;164;p14"/>
            <p:cNvSpPr/>
            <p:nvPr/>
          </p:nvSpPr>
          <p:spPr>
            <a:xfrm>
              <a:off x="5439453" y="3632754"/>
              <a:ext cx="142155" cy="131882"/>
            </a:xfrm>
            <a:custGeom>
              <a:rect b="b" l="l" r="r" t="t"/>
              <a:pathLst>
                <a:path extrusionOk="0" h="4121" w="4442">
                  <a:moveTo>
                    <a:pt x="1" y="1"/>
                  </a:moveTo>
                  <a:lnTo>
                    <a:pt x="1" y="4120"/>
                  </a:lnTo>
                  <a:lnTo>
                    <a:pt x="4442" y="4120"/>
                  </a:lnTo>
                  <a:lnTo>
                    <a:pt x="4442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14"/>
            <p:cNvSpPr/>
            <p:nvPr/>
          </p:nvSpPr>
          <p:spPr>
            <a:xfrm>
              <a:off x="5723675" y="3632754"/>
              <a:ext cx="2948838" cy="131882"/>
            </a:xfrm>
            <a:custGeom>
              <a:rect b="b" l="l" r="r" t="t"/>
              <a:pathLst>
                <a:path extrusionOk="0" h="4121" w="92144">
                  <a:moveTo>
                    <a:pt x="1" y="1"/>
                  </a:moveTo>
                  <a:lnTo>
                    <a:pt x="1" y="4120"/>
                  </a:lnTo>
                  <a:lnTo>
                    <a:pt x="92143" y="4120"/>
                  </a:lnTo>
                  <a:lnTo>
                    <a:pt x="92143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14"/>
            <p:cNvSpPr/>
            <p:nvPr/>
          </p:nvSpPr>
          <p:spPr>
            <a:xfrm>
              <a:off x="4574596" y="3360726"/>
              <a:ext cx="1353834" cy="131882"/>
            </a:xfrm>
            <a:custGeom>
              <a:rect b="b" l="l" r="r" t="t"/>
              <a:pathLst>
                <a:path extrusionOk="0" h="4121" w="42304">
                  <a:moveTo>
                    <a:pt x="0" y="1"/>
                  </a:moveTo>
                  <a:lnTo>
                    <a:pt x="0" y="4120"/>
                  </a:lnTo>
                  <a:lnTo>
                    <a:pt x="42303" y="4120"/>
                  </a:lnTo>
                  <a:lnTo>
                    <a:pt x="42303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14"/>
            <p:cNvSpPr/>
            <p:nvPr/>
          </p:nvSpPr>
          <p:spPr>
            <a:xfrm>
              <a:off x="5129312" y="2816286"/>
              <a:ext cx="1148858" cy="131498"/>
            </a:xfrm>
            <a:custGeom>
              <a:rect b="b" l="l" r="r" t="t"/>
              <a:pathLst>
                <a:path extrusionOk="0" h="4109" w="35899">
                  <a:moveTo>
                    <a:pt x="1" y="1"/>
                  </a:moveTo>
                  <a:lnTo>
                    <a:pt x="1" y="4108"/>
                  </a:lnTo>
                  <a:lnTo>
                    <a:pt x="35898" y="4108"/>
                  </a:lnTo>
                  <a:lnTo>
                    <a:pt x="35898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4"/>
            <p:cNvSpPr/>
            <p:nvPr/>
          </p:nvSpPr>
          <p:spPr>
            <a:xfrm>
              <a:off x="3376749" y="3632754"/>
              <a:ext cx="142155" cy="131882"/>
            </a:xfrm>
            <a:custGeom>
              <a:rect b="b" l="l" r="r" t="t"/>
              <a:pathLst>
                <a:path extrusionOk="0" h="4121" w="4442">
                  <a:moveTo>
                    <a:pt x="0" y="1"/>
                  </a:moveTo>
                  <a:lnTo>
                    <a:pt x="0" y="4120"/>
                  </a:lnTo>
                  <a:lnTo>
                    <a:pt x="4441" y="4120"/>
                  </a:lnTo>
                  <a:lnTo>
                    <a:pt x="4441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14"/>
            <p:cNvSpPr/>
            <p:nvPr/>
          </p:nvSpPr>
          <p:spPr>
            <a:xfrm>
              <a:off x="3077647" y="2816286"/>
              <a:ext cx="370397" cy="131498"/>
            </a:xfrm>
            <a:custGeom>
              <a:rect b="b" l="l" r="r" t="t"/>
              <a:pathLst>
                <a:path extrusionOk="0" h="4109" w="11574">
                  <a:moveTo>
                    <a:pt x="1" y="1"/>
                  </a:moveTo>
                  <a:lnTo>
                    <a:pt x="1" y="4108"/>
                  </a:lnTo>
                  <a:lnTo>
                    <a:pt x="11574" y="4108"/>
                  </a:lnTo>
                  <a:lnTo>
                    <a:pt x="11574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14"/>
            <p:cNvSpPr/>
            <p:nvPr/>
          </p:nvSpPr>
          <p:spPr>
            <a:xfrm>
              <a:off x="3542860" y="2816286"/>
              <a:ext cx="139467" cy="131498"/>
            </a:xfrm>
            <a:custGeom>
              <a:rect b="b" l="l" r="r" t="t"/>
              <a:pathLst>
                <a:path extrusionOk="0" h="4109" w="4358">
                  <a:moveTo>
                    <a:pt x="0" y="1"/>
                  </a:moveTo>
                  <a:lnTo>
                    <a:pt x="0" y="4108"/>
                  </a:lnTo>
                  <a:lnTo>
                    <a:pt x="4358" y="4108"/>
                  </a:lnTo>
                  <a:lnTo>
                    <a:pt x="4358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14"/>
            <p:cNvSpPr/>
            <p:nvPr/>
          </p:nvSpPr>
          <p:spPr>
            <a:xfrm>
              <a:off x="3723818" y="3088314"/>
              <a:ext cx="366205" cy="131882"/>
            </a:xfrm>
            <a:custGeom>
              <a:rect b="b" l="l" r="r" t="t"/>
              <a:pathLst>
                <a:path extrusionOk="0" h="4121" w="11443">
                  <a:moveTo>
                    <a:pt x="1" y="1"/>
                  </a:moveTo>
                  <a:lnTo>
                    <a:pt x="1" y="4120"/>
                  </a:lnTo>
                  <a:lnTo>
                    <a:pt x="11443" y="4120"/>
                  </a:lnTo>
                  <a:lnTo>
                    <a:pt x="11443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14"/>
            <p:cNvSpPr/>
            <p:nvPr/>
          </p:nvSpPr>
          <p:spPr>
            <a:xfrm>
              <a:off x="2734770" y="3088314"/>
              <a:ext cx="891622" cy="131882"/>
            </a:xfrm>
            <a:custGeom>
              <a:rect b="b" l="l" r="r" t="t"/>
              <a:pathLst>
                <a:path extrusionOk="0" h="4121" w="27861">
                  <a:moveTo>
                    <a:pt x="0" y="1"/>
                  </a:moveTo>
                  <a:lnTo>
                    <a:pt x="0" y="4120"/>
                  </a:lnTo>
                  <a:lnTo>
                    <a:pt x="27861" y="4120"/>
                  </a:lnTo>
                  <a:lnTo>
                    <a:pt x="27861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14"/>
            <p:cNvSpPr/>
            <p:nvPr/>
          </p:nvSpPr>
          <p:spPr>
            <a:xfrm>
              <a:off x="864832" y="3632754"/>
              <a:ext cx="142155" cy="131882"/>
            </a:xfrm>
            <a:custGeom>
              <a:rect b="b" l="l" r="r" t="t"/>
              <a:pathLst>
                <a:path extrusionOk="0" h="4121" w="4442">
                  <a:moveTo>
                    <a:pt x="0" y="1"/>
                  </a:moveTo>
                  <a:lnTo>
                    <a:pt x="0" y="4120"/>
                  </a:lnTo>
                  <a:lnTo>
                    <a:pt x="4441" y="4120"/>
                  </a:lnTo>
                  <a:lnTo>
                    <a:pt x="4441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14"/>
            <p:cNvSpPr/>
            <p:nvPr/>
          </p:nvSpPr>
          <p:spPr>
            <a:xfrm>
              <a:off x="1149054" y="3632754"/>
              <a:ext cx="2031679" cy="131882"/>
            </a:xfrm>
            <a:custGeom>
              <a:rect b="b" l="l" r="r" t="t"/>
              <a:pathLst>
                <a:path extrusionOk="0" h="4121" w="63485">
                  <a:moveTo>
                    <a:pt x="0" y="1"/>
                  </a:moveTo>
                  <a:lnTo>
                    <a:pt x="0" y="4120"/>
                  </a:lnTo>
                  <a:lnTo>
                    <a:pt x="63484" y="4120"/>
                  </a:lnTo>
                  <a:lnTo>
                    <a:pt x="63484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14"/>
            <p:cNvSpPr/>
            <p:nvPr/>
          </p:nvSpPr>
          <p:spPr>
            <a:xfrm>
              <a:off x="-25" y="3360726"/>
              <a:ext cx="1353802" cy="131882"/>
            </a:xfrm>
            <a:custGeom>
              <a:rect b="b" l="l" r="r" t="t"/>
              <a:pathLst>
                <a:path extrusionOk="0" h="4121" w="42303">
                  <a:moveTo>
                    <a:pt x="0" y="1"/>
                  </a:moveTo>
                  <a:lnTo>
                    <a:pt x="0" y="4120"/>
                  </a:lnTo>
                  <a:lnTo>
                    <a:pt x="42303" y="4120"/>
                  </a:lnTo>
                  <a:lnTo>
                    <a:pt x="42303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4"/>
            <p:cNvSpPr/>
            <p:nvPr/>
          </p:nvSpPr>
          <p:spPr>
            <a:xfrm>
              <a:off x="824064" y="2816286"/>
              <a:ext cx="1337833" cy="131498"/>
            </a:xfrm>
            <a:custGeom>
              <a:rect b="b" l="l" r="r" t="t"/>
              <a:pathLst>
                <a:path extrusionOk="0" h="4109" w="41804">
                  <a:moveTo>
                    <a:pt x="0" y="1"/>
                  </a:moveTo>
                  <a:lnTo>
                    <a:pt x="0" y="4108"/>
                  </a:lnTo>
                  <a:lnTo>
                    <a:pt x="41803" y="4108"/>
                  </a:lnTo>
                  <a:lnTo>
                    <a:pt x="41803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14"/>
            <p:cNvSpPr/>
            <p:nvPr/>
          </p:nvSpPr>
          <p:spPr>
            <a:xfrm>
              <a:off x="582114" y="2816286"/>
              <a:ext cx="139499" cy="131498"/>
            </a:xfrm>
            <a:custGeom>
              <a:rect b="b" l="l" r="r" t="t"/>
              <a:pathLst>
                <a:path extrusionOk="0" h="4109" w="4359">
                  <a:moveTo>
                    <a:pt x="1" y="1"/>
                  </a:moveTo>
                  <a:lnTo>
                    <a:pt x="1" y="4108"/>
                  </a:lnTo>
                  <a:lnTo>
                    <a:pt x="4358" y="4108"/>
                  </a:lnTo>
                  <a:lnTo>
                    <a:pt x="4358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14"/>
            <p:cNvSpPr/>
            <p:nvPr/>
          </p:nvSpPr>
          <p:spPr>
            <a:xfrm>
              <a:off x="8756420" y="3632754"/>
              <a:ext cx="142155" cy="131882"/>
            </a:xfrm>
            <a:custGeom>
              <a:rect b="b" l="l" r="r" t="t"/>
              <a:pathLst>
                <a:path extrusionOk="0" h="4121" w="4442">
                  <a:moveTo>
                    <a:pt x="0" y="1"/>
                  </a:moveTo>
                  <a:lnTo>
                    <a:pt x="0" y="4120"/>
                  </a:lnTo>
                  <a:lnTo>
                    <a:pt x="4441" y="4120"/>
                  </a:lnTo>
                  <a:lnTo>
                    <a:pt x="4441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14"/>
            <p:cNvSpPr/>
            <p:nvPr/>
          </p:nvSpPr>
          <p:spPr>
            <a:xfrm>
              <a:off x="7790219" y="3360726"/>
              <a:ext cx="1353802" cy="131882"/>
            </a:xfrm>
            <a:custGeom>
              <a:rect b="b" l="l" r="r" t="t"/>
              <a:pathLst>
                <a:path extrusionOk="0" h="4121" w="42303">
                  <a:moveTo>
                    <a:pt x="0" y="1"/>
                  </a:moveTo>
                  <a:lnTo>
                    <a:pt x="0" y="4120"/>
                  </a:lnTo>
                  <a:lnTo>
                    <a:pt x="42303" y="4120"/>
                  </a:lnTo>
                  <a:lnTo>
                    <a:pt x="42303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14"/>
            <p:cNvSpPr/>
            <p:nvPr/>
          </p:nvSpPr>
          <p:spPr>
            <a:xfrm>
              <a:off x="6982098" y="2816286"/>
              <a:ext cx="1154938" cy="131498"/>
            </a:xfrm>
            <a:custGeom>
              <a:rect b="b" l="l" r="r" t="t"/>
              <a:pathLst>
                <a:path extrusionOk="0" h="4109" w="36089">
                  <a:moveTo>
                    <a:pt x="1" y="1"/>
                  </a:moveTo>
                  <a:lnTo>
                    <a:pt x="1" y="4108"/>
                  </a:lnTo>
                  <a:lnTo>
                    <a:pt x="36089" y="4108"/>
                  </a:lnTo>
                  <a:lnTo>
                    <a:pt x="36089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14"/>
            <p:cNvSpPr/>
            <p:nvPr/>
          </p:nvSpPr>
          <p:spPr>
            <a:xfrm>
              <a:off x="8279016" y="2816286"/>
              <a:ext cx="139883" cy="131498"/>
            </a:xfrm>
            <a:custGeom>
              <a:rect b="b" l="l" r="r" t="t"/>
              <a:pathLst>
                <a:path extrusionOk="0" h="4109" w="4371">
                  <a:moveTo>
                    <a:pt x="1" y="1"/>
                  </a:moveTo>
                  <a:lnTo>
                    <a:pt x="1" y="4108"/>
                  </a:lnTo>
                  <a:lnTo>
                    <a:pt x="4370" y="4108"/>
                  </a:lnTo>
                  <a:lnTo>
                    <a:pt x="4370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2" name="Google Shape;182;p14"/>
          <p:cNvSpPr txBox="1"/>
          <p:nvPr>
            <p:ph type="ctrTitle"/>
          </p:nvPr>
        </p:nvSpPr>
        <p:spPr>
          <a:xfrm flipH="1">
            <a:off x="6355375" y="-142871"/>
            <a:ext cx="1435800" cy="4305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3" name="Google Shape;183;p14"/>
          <p:cNvSpPr txBox="1"/>
          <p:nvPr>
            <p:ph idx="1" type="subTitle"/>
          </p:nvPr>
        </p:nvSpPr>
        <p:spPr>
          <a:xfrm flipH="1">
            <a:off x="6040625" y="1928650"/>
            <a:ext cx="2066400" cy="4305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>
                <a:latin typeface="Anaheim"/>
                <a:ea typeface="Anaheim"/>
                <a:cs typeface="Anaheim"/>
                <a:sym typeface="Anaheim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9pPr>
          </a:lstStyle>
          <a:p/>
        </p:txBody>
      </p:sp>
      <p:sp>
        <p:nvSpPr>
          <p:cNvPr id="184" name="Google Shape;184;p14"/>
          <p:cNvSpPr txBox="1"/>
          <p:nvPr>
            <p:ph idx="2" type="ctrTitle"/>
          </p:nvPr>
        </p:nvSpPr>
        <p:spPr>
          <a:xfrm flipH="1">
            <a:off x="1037600" y="1428754"/>
            <a:ext cx="2066400" cy="4305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2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5" name="Google Shape;185;p14"/>
          <p:cNvSpPr txBox="1"/>
          <p:nvPr>
            <p:ph idx="3" type="subTitle"/>
          </p:nvPr>
        </p:nvSpPr>
        <p:spPr>
          <a:xfrm flipH="1">
            <a:off x="1037000" y="1928650"/>
            <a:ext cx="2067000" cy="4305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>
                <a:latin typeface="Anaheim"/>
                <a:ea typeface="Anaheim"/>
                <a:cs typeface="Anaheim"/>
                <a:sym typeface="Anaheim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9pPr>
          </a:lstStyle>
          <a:p/>
        </p:txBody>
      </p:sp>
      <p:sp>
        <p:nvSpPr>
          <p:cNvPr id="186" name="Google Shape;186;p14"/>
          <p:cNvSpPr txBox="1"/>
          <p:nvPr>
            <p:ph idx="4" type="ctrTitle"/>
          </p:nvPr>
        </p:nvSpPr>
        <p:spPr>
          <a:xfrm flipH="1">
            <a:off x="3829056" y="-219071"/>
            <a:ext cx="1466400" cy="4305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7" name="Google Shape;187;p14"/>
          <p:cNvSpPr txBox="1"/>
          <p:nvPr>
            <p:ph idx="5" type="subTitle"/>
          </p:nvPr>
        </p:nvSpPr>
        <p:spPr>
          <a:xfrm flipH="1">
            <a:off x="3539465" y="1928650"/>
            <a:ext cx="2067000" cy="4305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>
                <a:latin typeface="Anaheim"/>
                <a:ea typeface="Anaheim"/>
                <a:cs typeface="Anaheim"/>
                <a:sym typeface="Anaheim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9pPr>
          </a:lstStyle>
          <a:p/>
        </p:txBody>
      </p:sp>
      <p:sp>
        <p:nvSpPr>
          <p:cNvPr id="188" name="Google Shape;188;p14"/>
          <p:cNvSpPr txBox="1"/>
          <p:nvPr>
            <p:ph idx="6" type="title"/>
          </p:nvPr>
        </p:nvSpPr>
        <p:spPr>
          <a:xfrm>
            <a:off x="1278000" y="342000"/>
            <a:ext cx="6588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sp>
        <p:nvSpPr>
          <p:cNvPr id="189" name="Google Shape;189;p14"/>
          <p:cNvSpPr txBox="1"/>
          <p:nvPr>
            <p:ph idx="7" type="ctrTitle"/>
          </p:nvPr>
        </p:nvSpPr>
        <p:spPr>
          <a:xfrm flipH="1">
            <a:off x="3539112" y="1428754"/>
            <a:ext cx="2066400" cy="4305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2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0" name="Google Shape;190;p14"/>
          <p:cNvSpPr txBox="1"/>
          <p:nvPr>
            <p:ph idx="8" type="ctrTitle"/>
          </p:nvPr>
        </p:nvSpPr>
        <p:spPr>
          <a:xfrm flipH="1">
            <a:off x="6041962" y="1428754"/>
            <a:ext cx="2066400" cy="4305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2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5"/>
          <p:cNvSpPr/>
          <p:nvPr/>
        </p:nvSpPr>
        <p:spPr>
          <a:xfrm>
            <a:off x="0" y="1584850"/>
            <a:ext cx="4361919" cy="241405"/>
          </a:xfrm>
          <a:custGeom>
            <a:rect b="b" l="l" r="r" t="t"/>
            <a:pathLst>
              <a:path extrusionOk="0" h="5859" w="146079">
                <a:moveTo>
                  <a:pt x="1" y="1"/>
                </a:moveTo>
                <a:lnTo>
                  <a:pt x="1" y="5858"/>
                </a:lnTo>
                <a:lnTo>
                  <a:pt x="146079" y="5858"/>
                </a:lnTo>
                <a:lnTo>
                  <a:pt x="146079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15"/>
          <p:cNvSpPr/>
          <p:nvPr/>
        </p:nvSpPr>
        <p:spPr>
          <a:xfrm>
            <a:off x="6076300" y="1584850"/>
            <a:ext cx="1243658" cy="241393"/>
          </a:xfrm>
          <a:custGeom>
            <a:rect b="b" l="l" r="r" t="t"/>
            <a:pathLst>
              <a:path extrusionOk="0" h="5847" w="19503">
                <a:moveTo>
                  <a:pt x="0" y="1"/>
                </a:moveTo>
                <a:lnTo>
                  <a:pt x="0" y="5847"/>
                </a:lnTo>
                <a:lnTo>
                  <a:pt x="19503" y="5847"/>
                </a:lnTo>
                <a:lnTo>
                  <a:pt x="1950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15"/>
          <p:cNvSpPr/>
          <p:nvPr/>
        </p:nvSpPr>
        <p:spPr>
          <a:xfrm>
            <a:off x="2172024" y="3002644"/>
            <a:ext cx="1243656" cy="240911"/>
          </a:xfrm>
          <a:custGeom>
            <a:rect b="b" l="l" r="r" t="t"/>
            <a:pathLst>
              <a:path extrusionOk="0" h="5847" w="30184">
                <a:moveTo>
                  <a:pt x="1" y="0"/>
                </a:moveTo>
                <a:lnTo>
                  <a:pt x="1" y="5846"/>
                </a:lnTo>
                <a:lnTo>
                  <a:pt x="30183" y="5846"/>
                </a:lnTo>
                <a:lnTo>
                  <a:pt x="30183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15"/>
          <p:cNvSpPr/>
          <p:nvPr/>
        </p:nvSpPr>
        <p:spPr>
          <a:xfrm>
            <a:off x="4667250" y="3002650"/>
            <a:ext cx="4476882" cy="240896"/>
          </a:xfrm>
          <a:custGeom>
            <a:rect b="b" l="l" r="r" t="t"/>
            <a:pathLst>
              <a:path extrusionOk="0" h="5847" w="106491">
                <a:moveTo>
                  <a:pt x="1" y="0"/>
                </a:moveTo>
                <a:lnTo>
                  <a:pt x="1" y="5846"/>
                </a:lnTo>
                <a:lnTo>
                  <a:pt x="106490" y="5846"/>
                </a:lnTo>
                <a:lnTo>
                  <a:pt x="10649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15"/>
          <p:cNvSpPr/>
          <p:nvPr/>
        </p:nvSpPr>
        <p:spPr>
          <a:xfrm>
            <a:off x="4552950" y="1584850"/>
            <a:ext cx="1342466" cy="241405"/>
          </a:xfrm>
          <a:custGeom>
            <a:rect b="b" l="l" r="r" t="t"/>
            <a:pathLst>
              <a:path extrusionOk="0" h="5859" w="146079">
                <a:moveTo>
                  <a:pt x="1" y="1"/>
                </a:moveTo>
                <a:lnTo>
                  <a:pt x="1" y="5858"/>
                </a:lnTo>
                <a:lnTo>
                  <a:pt x="146079" y="5858"/>
                </a:lnTo>
                <a:lnTo>
                  <a:pt x="14607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15"/>
          <p:cNvSpPr txBox="1"/>
          <p:nvPr>
            <p:ph type="ctrTitle"/>
          </p:nvPr>
        </p:nvSpPr>
        <p:spPr>
          <a:xfrm flipH="1">
            <a:off x="2189800" y="1848349"/>
            <a:ext cx="2163900" cy="2409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98" name="Google Shape;198;p15"/>
          <p:cNvSpPr txBox="1"/>
          <p:nvPr>
            <p:ph idx="1" type="subTitle"/>
          </p:nvPr>
        </p:nvSpPr>
        <p:spPr>
          <a:xfrm flipH="1">
            <a:off x="2189801" y="2162325"/>
            <a:ext cx="2163900" cy="4266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9pPr>
          </a:lstStyle>
          <a:p/>
        </p:txBody>
      </p:sp>
      <p:sp>
        <p:nvSpPr>
          <p:cNvPr id="199" name="Google Shape;199;p15"/>
          <p:cNvSpPr txBox="1"/>
          <p:nvPr>
            <p:ph idx="2" type="ctrTitle"/>
          </p:nvPr>
        </p:nvSpPr>
        <p:spPr>
          <a:xfrm flipH="1">
            <a:off x="4811675" y="1848401"/>
            <a:ext cx="2163900" cy="2409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00" name="Google Shape;200;p15"/>
          <p:cNvSpPr txBox="1"/>
          <p:nvPr>
            <p:ph idx="3" type="subTitle"/>
          </p:nvPr>
        </p:nvSpPr>
        <p:spPr>
          <a:xfrm flipH="1">
            <a:off x="4811675" y="2163531"/>
            <a:ext cx="2163900" cy="4266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9pPr>
          </a:lstStyle>
          <a:p/>
        </p:txBody>
      </p:sp>
      <p:sp>
        <p:nvSpPr>
          <p:cNvPr id="201" name="Google Shape;201;p15"/>
          <p:cNvSpPr txBox="1"/>
          <p:nvPr>
            <p:ph idx="4" type="ctrTitle"/>
          </p:nvPr>
        </p:nvSpPr>
        <p:spPr>
          <a:xfrm flipH="1">
            <a:off x="2189796" y="3103412"/>
            <a:ext cx="21639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02" name="Google Shape;202;p15"/>
          <p:cNvSpPr txBox="1"/>
          <p:nvPr>
            <p:ph idx="5" type="title"/>
          </p:nvPr>
        </p:nvSpPr>
        <p:spPr>
          <a:xfrm>
            <a:off x="1278000" y="342000"/>
            <a:ext cx="6588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03" name="Google Shape;203;p15"/>
          <p:cNvSpPr txBox="1"/>
          <p:nvPr>
            <p:ph idx="6" type="ctrTitle"/>
          </p:nvPr>
        </p:nvSpPr>
        <p:spPr>
          <a:xfrm flipH="1">
            <a:off x="2189800" y="3258286"/>
            <a:ext cx="2163900" cy="2409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04" name="Google Shape;204;p15"/>
          <p:cNvSpPr txBox="1"/>
          <p:nvPr>
            <p:ph idx="7" type="subTitle"/>
          </p:nvPr>
        </p:nvSpPr>
        <p:spPr>
          <a:xfrm flipH="1">
            <a:off x="2189801" y="3572262"/>
            <a:ext cx="2163900" cy="4266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9pPr>
          </a:lstStyle>
          <a:p/>
        </p:txBody>
      </p:sp>
      <p:sp>
        <p:nvSpPr>
          <p:cNvPr id="205" name="Google Shape;205;p15"/>
          <p:cNvSpPr txBox="1"/>
          <p:nvPr>
            <p:ph idx="8" type="ctrTitle"/>
          </p:nvPr>
        </p:nvSpPr>
        <p:spPr>
          <a:xfrm flipH="1">
            <a:off x="4811675" y="3258338"/>
            <a:ext cx="2163900" cy="2409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06" name="Google Shape;206;p15"/>
          <p:cNvSpPr txBox="1"/>
          <p:nvPr>
            <p:ph idx="9" type="subTitle"/>
          </p:nvPr>
        </p:nvSpPr>
        <p:spPr>
          <a:xfrm flipH="1">
            <a:off x="4811675" y="3573468"/>
            <a:ext cx="2163900" cy="4266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CUSTOM_6"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6"/>
          <p:cNvSpPr txBox="1"/>
          <p:nvPr>
            <p:ph type="ctrTitle"/>
          </p:nvPr>
        </p:nvSpPr>
        <p:spPr>
          <a:xfrm flipH="1">
            <a:off x="2266008" y="1775350"/>
            <a:ext cx="2163900" cy="3567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9" name="Google Shape;209;p16"/>
          <p:cNvSpPr txBox="1"/>
          <p:nvPr>
            <p:ph idx="2" type="ctrTitle"/>
          </p:nvPr>
        </p:nvSpPr>
        <p:spPr>
          <a:xfrm flipH="1">
            <a:off x="4714188" y="1775427"/>
            <a:ext cx="2163900" cy="3567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0" name="Google Shape;210;p16"/>
          <p:cNvSpPr txBox="1"/>
          <p:nvPr>
            <p:ph idx="1" type="subTitle"/>
          </p:nvPr>
        </p:nvSpPr>
        <p:spPr>
          <a:xfrm flipH="1">
            <a:off x="4714175" y="2208199"/>
            <a:ext cx="2163900" cy="4131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11" name="Google Shape;211;p16"/>
          <p:cNvSpPr txBox="1"/>
          <p:nvPr>
            <p:ph idx="3" type="ctrTitle"/>
          </p:nvPr>
        </p:nvSpPr>
        <p:spPr>
          <a:xfrm flipH="1">
            <a:off x="2266001" y="3155675"/>
            <a:ext cx="2163900" cy="3567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2" name="Google Shape;212;p16"/>
          <p:cNvSpPr txBox="1"/>
          <p:nvPr>
            <p:ph idx="4" type="subTitle"/>
          </p:nvPr>
        </p:nvSpPr>
        <p:spPr>
          <a:xfrm flipH="1">
            <a:off x="2266000" y="3585925"/>
            <a:ext cx="2163900" cy="4131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13" name="Google Shape;213;p16"/>
          <p:cNvSpPr txBox="1"/>
          <p:nvPr>
            <p:ph idx="5" type="ctrTitle"/>
          </p:nvPr>
        </p:nvSpPr>
        <p:spPr>
          <a:xfrm flipH="1">
            <a:off x="4714200" y="3155754"/>
            <a:ext cx="2163900" cy="3567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4" name="Google Shape;214;p16"/>
          <p:cNvSpPr txBox="1"/>
          <p:nvPr>
            <p:ph idx="6" type="subTitle"/>
          </p:nvPr>
        </p:nvSpPr>
        <p:spPr>
          <a:xfrm flipH="1">
            <a:off x="4714175" y="3585925"/>
            <a:ext cx="2163900" cy="4131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15" name="Google Shape;215;p16"/>
          <p:cNvSpPr txBox="1"/>
          <p:nvPr>
            <p:ph idx="7"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8" type="subTitle"/>
          </p:nvPr>
        </p:nvSpPr>
        <p:spPr>
          <a:xfrm flipH="1">
            <a:off x="2266008" y="2208197"/>
            <a:ext cx="2163900" cy="4131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CUSTOM_14"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7"/>
          <p:cNvSpPr/>
          <p:nvPr/>
        </p:nvSpPr>
        <p:spPr>
          <a:xfrm>
            <a:off x="6200875" y="1515825"/>
            <a:ext cx="2943127" cy="241405"/>
          </a:xfrm>
          <a:custGeom>
            <a:rect b="b" l="l" r="r" t="t"/>
            <a:pathLst>
              <a:path extrusionOk="0" h="5859" w="146079">
                <a:moveTo>
                  <a:pt x="1" y="1"/>
                </a:moveTo>
                <a:lnTo>
                  <a:pt x="1" y="5858"/>
                </a:lnTo>
                <a:lnTo>
                  <a:pt x="146079" y="5858"/>
                </a:lnTo>
                <a:lnTo>
                  <a:pt x="146079" y="1"/>
                </a:lnTo>
                <a:close/>
              </a:path>
            </a:pathLst>
          </a:custGeom>
          <a:solidFill>
            <a:srgbClr val="FFFFFF">
              <a:alpha val="188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7"/>
          <p:cNvSpPr txBox="1"/>
          <p:nvPr>
            <p:ph idx="1" type="body"/>
          </p:nvPr>
        </p:nvSpPr>
        <p:spPr>
          <a:xfrm>
            <a:off x="5438700" y="1973025"/>
            <a:ext cx="3124200" cy="21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aleway SemiBold"/>
              <a:buChar char="●"/>
              <a:defRPr sz="1600"/>
            </a:lvl1pPr>
            <a:lvl2pPr indent="-330200" lvl="1" marL="914400" rtl="0" algn="r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2pPr>
            <a:lvl3pPr indent="-330200" lvl="2" marL="1371600" rtl="0" algn="r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■"/>
              <a:defRPr sz="1600"/>
            </a:lvl3pPr>
            <a:lvl4pPr indent="-330200" lvl="3" marL="1828800" rtl="0" algn="r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4pPr>
            <a:lvl5pPr indent="-330200" lvl="4" marL="2286000" rtl="0" algn="r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5pPr>
            <a:lvl6pPr indent="-330200" lvl="5" marL="2743200" rtl="0" algn="r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■"/>
              <a:defRPr sz="1600"/>
            </a:lvl6pPr>
            <a:lvl7pPr indent="-330200" lvl="6" marL="3200400" rtl="0" algn="r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7pPr>
            <a:lvl8pPr indent="-330200" lvl="7" marL="3657600" rtl="0" algn="r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8pPr>
            <a:lvl9pPr indent="-330200" lvl="8" marL="4114800" rtl="0" algn="r">
              <a:spcBef>
                <a:spcPts val="1600"/>
              </a:spcBef>
              <a:spcAft>
                <a:spcPts val="1600"/>
              </a:spcAft>
              <a:buSzPts val="1600"/>
              <a:buFont typeface="Nunito Light"/>
              <a:buChar char="■"/>
              <a:defRPr sz="1600"/>
            </a:lvl9pPr>
          </a:lstStyle>
          <a:p/>
        </p:txBody>
      </p:sp>
      <p:sp>
        <p:nvSpPr>
          <p:cNvPr id="220" name="Google Shape;220;p17"/>
          <p:cNvSpPr txBox="1"/>
          <p:nvPr>
            <p:ph type="title"/>
          </p:nvPr>
        </p:nvSpPr>
        <p:spPr>
          <a:xfrm>
            <a:off x="5438775" y="1168325"/>
            <a:ext cx="31242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sp>
        <p:nvSpPr>
          <p:cNvPr id="221" name="Google Shape;221;p17"/>
          <p:cNvSpPr/>
          <p:nvPr/>
        </p:nvSpPr>
        <p:spPr>
          <a:xfrm>
            <a:off x="8318280" y="5018272"/>
            <a:ext cx="825726" cy="125232"/>
          </a:xfrm>
          <a:custGeom>
            <a:rect b="b" l="l" r="r" t="t"/>
            <a:pathLst>
              <a:path extrusionOk="0" h="2335" w="15396">
                <a:moveTo>
                  <a:pt x="1" y="1"/>
                </a:moveTo>
                <a:lnTo>
                  <a:pt x="1" y="2335"/>
                </a:lnTo>
                <a:lnTo>
                  <a:pt x="15395" y="2335"/>
                </a:lnTo>
                <a:lnTo>
                  <a:pt x="1539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17"/>
          <p:cNvSpPr/>
          <p:nvPr/>
        </p:nvSpPr>
        <p:spPr>
          <a:xfrm>
            <a:off x="6473454" y="5018272"/>
            <a:ext cx="1685830" cy="125232"/>
          </a:xfrm>
          <a:custGeom>
            <a:rect b="b" l="l" r="r" t="t"/>
            <a:pathLst>
              <a:path extrusionOk="0" h="2335" w="31433">
                <a:moveTo>
                  <a:pt x="0" y="1"/>
                </a:moveTo>
                <a:lnTo>
                  <a:pt x="0" y="2335"/>
                </a:lnTo>
                <a:lnTo>
                  <a:pt x="31433" y="2335"/>
                </a:lnTo>
                <a:lnTo>
                  <a:pt x="3143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17"/>
          <p:cNvSpPr/>
          <p:nvPr/>
        </p:nvSpPr>
        <p:spPr>
          <a:xfrm>
            <a:off x="6031569" y="4810127"/>
            <a:ext cx="2520459" cy="125875"/>
          </a:xfrm>
          <a:custGeom>
            <a:rect b="b" l="l" r="r" t="t"/>
            <a:pathLst>
              <a:path extrusionOk="0" h="2347" w="46995">
                <a:moveTo>
                  <a:pt x="0" y="1"/>
                </a:moveTo>
                <a:lnTo>
                  <a:pt x="0" y="2346"/>
                </a:lnTo>
                <a:lnTo>
                  <a:pt x="46994" y="2346"/>
                </a:lnTo>
                <a:lnTo>
                  <a:pt x="4699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17"/>
          <p:cNvSpPr/>
          <p:nvPr/>
        </p:nvSpPr>
        <p:spPr>
          <a:xfrm>
            <a:off x="5564744" y="4810127"/>
            <a:ext cx="285486" cy="125875"/>
          </a:xfrm>
          <a:custGeom>
            <a:rect b="b" l="l" r="r" t="t"/>
            <a:pathLst>
              <a:path extrusionOk="0" h="2347" w="5323">
                <a:moveTo>
                  <a:pt x="1" y="1"/>
                </a:moveTo>
                <a:lnTo>
                  <a:pt x="1" y="2346"/>
                </a:lnTo>
                <a:lnTo>
                  <a:pt x="5323" y="2346"/>
                </a:lnTo>
                <a:lnTo>
                  <a:pt x="5323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USTOM_4_1"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8"/>
          <p:cNvSpPr/>
          <p:nvPr/>
        </p:nvSpPr>
        <p:spPr>
          <a:xfrm flipH="1">
            <a:off x="-4" y="2089950"/>
            <a:ext cx="1766704" cy="356851"/>
          </a:xfrm>
          <a:custGeom>
            <a:rect b="b" l="l" r="r" t="t"/>
            <a:pathLst>
              <a:path extrusionOk="0" h="2775" w="15325">
                <a:moveTo>
                  <a:pt x="1" y="0"/>
                </a:moveTo>
                <a:lnTo>
                  <a:pt x="1" y="2774"/>
                </a:lnTo>
                <a:lnTo>
                  <a:pt x="15324" y="2774"/>
                </a:lnTo>
                <a:lnTo>
                  <a:pt x="15324" y="0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18"/>
          <p:cNvSpPr/>
          <p:nvPr/>
        </p:nvSpPr>
        <p:spPr>
          <a:xfrm flipH="1">
            <a:off x="6715125" y="2089950"/>
            <a:ext cx="2071751" cy="356851"/>
          </a:xfrm>
          <a:custGeom>
            <a:rect b="b" l="l" r="r" t="t"/>
            <a:pathLst>
              <a:path extrusionOk="0" h="2775" w="4300">
                <a:moveTo>
                  <a:pt x="1" y="0"/>
                </a:moveTo>
                <a:lnTo>
                  <a:pt x="1" y="2774"/>
                </a:lnTo>
                <a:lnTo>
                  <a:pt x="4299" y="2774"/>
                </a:lnTo>
                <a:lnTo>
                  <a:pt x="4299" y="0"/>
                </a:lnTo>
                <a:close/>
              </a:path>
            </a:pathLst>
          </a:custGeom>
          <a:solidFill>
            <a:srgbClr val="FFFFFF">
              <a:alpha val="19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18"/>
          <p:cNvSpPr/>
          <p:nvPr/>
        </p:nvSpPr>
        <p:spPr>
          <a:xfrm flipH="1">
            <a:off x="1229469" y="1500450"/>
            <a:ext cx="1104154" cy="356872"/>
          </a:xfrm>
          <a:custGeom>
            <a:rect b="b" l="l" r="r" t="t"/>
            <a:pathLst>
              <a:path extrusionOk="0" h="2775" w="18027">
                <a:moveTo>
                  <a:pt x="0" y="0"/>
                </a:moveTo>
                <a:lnTo>
                  <a:pt x="0" y="2774"/>
                </a:lnTo>
                <a:lnTo>
                  <a:pt x="18026" y="2774"/>
                </a:lnTo>
                <a:lnTo>
                  <a:pt x="18026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18"/>
          <p:cNvSpPr/>
          <p:nvPr/>
        </p:nvSpPr>
        <p:spPr>
          <a:xfrm flipH="1">
            <a:off x="66" y="2679300"/>
            <a:ext cx="2247805" cy="355450"/>
          </a:xfrm>
          <a:custGeom>
            <a:rect b="b" l="l" r="r" t="t"/>
            <a:pathLst>
              <a:path extrusionOk="0" h="2764" w="12872">
                <a:moveTo>
                  <a:pt x="1" y="1"/>
                </a:moveTo>
                <a:lnTo>
                  <a:pt x="1" y="2763"/>
                </a:lnTo>
                <a:lnTo>
                  <a:pt x="12871" y="2763"/>
                </a:lnTo>
                <a:lnTo>
                  <a:pt x="12871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18"/>
          <p:cNvSpPr/>
          <p:nvPr/>
        </p:nvSpPr>
        <p:spPr>
          <a:xfrm flipH="1">
            <a:off x="23" y="1500450"/>
            <a:ext cx="1038298" cy="356872"/>
          </a:xfrm>
          <a:custGeom>
            <a:rect b="b" l="l" r="r" t="t"/>
            <a:pathLst>
              <a:path extrusionOk="0" h="2775" w="2882">
                <a:moveTo>
                  <a:pt x="1" y="0"/>
                </a:moveTo>
                <a:lnTo>
                  <a:pt x="1" y="2774"/>
                </a:lnTo>
                <a:lnTo>
                  <a:pt x="2882" y="2774"/>
                </a:lnTo>
                <a:lnTo>
                  <a:pt x="288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18"/>
          <p:cNvSpPr/>
          <p:nvPr/>
        </p:nvSpPr>
        <p:spPr>
          <a:xfrm flipH="1">
            <a:off x="1299983" y="3268775"/>
            <a:ext cx="1104128" cy="355450"/>
          </a:xfrm>
          <a:custGeom>
            <a:rect b="b" l="l" r="r" t="t"/>
            <a:pathLst>
              <a:path extrusionOk="0" h="2764" w="18396">
                <a:moveTo>
                  <a:pt x="1" y="1"/>
                </a:moveTo>
                <a:lnTo>
                  <a:pt x="1" y="2763"/>
                </a:lnTo>
                <a:lnTo>
                  <a:pt x="18396" y="2763"/>
                </a:lnTo>
                <a:lnTo>
                  <a:pt x="18396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18"/>
          <p:cNvSpPr/>
          <p:nvPr/>
        </p:nvSpPr>
        <p:spPr>
          <a:xfrm flipH="1">
            <a:off x="8105584" y="3268775"/>
            <a:ext cx="1038298" cy="355450"/>
          </a:xfrm>
          <a:custGeom>
            <a:rect b="b" l="l" r="r" t="t"/>
            <a:pathLst>
              <a:path extrusionOk="0" h="2764" w="2882">
                <a:moveTo>
                  <a:pt x="0" y="1"/>
                </a:moveTo>
                <a:lnTo>
                  <a:pt x="0" y="2763"/>
                </a:lnTo>
                <a:lnTo>
                  <a:pt x="2881" y="2763"/>
                </a:lnTo>
                <a:lnTo>
                  <a:pt x="2881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18"/>
          <p:cNvSpPr/>
          <p:nvPr/>
        </p:nvSpPr>
        <p:spPr>
          <a:xfrm flipH="1">
            <a:off x="8039752" y="1500456"/>
            <a:ext cx="1104138" cy="356858"/>
          </a:xfrm>
          <a:custGeom>
            <a:rect b="b" l="l" r="r" t="t"/>
            <a:pathLst>
              <a:path extrusionOk="0" h="2775" w="8586">
                <a:moveTo>
                  <a:pt x="1" y="0"/>
                </a:moveTo>
                <a:lnTo>
                  <a:pt x="1" y="2774"/>
                </a:lnTo>
                <a:lnTo>
                  <a:pt x="8585" y="2774"/>
                </a:lnTo>
                <a:lnTo>
                  <a:pt x="8585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18"/>
          <p:cNvSpPr/>
          <p:nvPr/>
        </p:nvSpPr>
        <p:spPr>
          <a:xfrm flipH="1">
            <a:off x="5478250" y="1500456"/>
            <a:ext cx="2365680" cy="356858"/>
          </a:xfrm>
          <a:custGeom>
            <a:rect b="b" l="l" r="r" t="t"/>
            <a:pathLst>
              <a:path extrusionOk="0" h="2775" w="18396">
                <a:moveTo>
                  <a:pt x="0" y="0"/>
                </a:moveTo>
                <a:lnTo>
                  <a:pt x="0" y="2774"/>
                </a:lnTo>
                <a:lnTo>
                  <a:pt x="18396" y="2774"/>
                </a:lnTo>
                <a:lnTo>
                  <a:pt x="18396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18"/>
          <p:cNvSpPr/>
          <p:nvPr/>
        </p:nvSpPr>
        <p:spPr>
          <a:xfrm flipH="1">
            <a:off x="6896105" y="912525"/>
            <a:ext cx="2247799" cy="355301"/>
          </a:xfrm>
          <a:custGeom>
            <a:rect b="b" l="l" r="r" t="t"/>
            <a:pathLst>
              <a:path extrusionOk="0" h="2763" w="12348">
                <a:moveTo>
                  <a:pt x="1" y="0"/>
                </a:moveTo>
                <a:lnTo>
                  <a:pt x="1" y="2762"/>
                </a:lnTo>
                <a:lnTo>
                  <a:pt x="12348" y="2762"/>
                </a:lnTo>
                <a:lnTo>
                  <a:pt x="12348" y="0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18"/>
          <p:cNvSpPr/>
          <p:nvPr/>
        </p:nvSpPr>
        <p:spPr>
          <a:xfrm>
            <a:off x="2094075" y="1123150"/>
            <a:ext cx="4955589" cy="4020450"/>
          </a:xfrm>
          <a:custGeom>
            <a:rect b="b" l="l" r="r" t="t"/>
            <a:pathLst>
              <a:path extrusionOk="0" h="92191" w="151663">
                <a:moveTo>
                  <a:pt x="0" y="0"/>
                </a:moveTo>
                <a:lnTo>
                  <a:pt x="0" y="92190"/>
                </a:lnTo>
                <a:lnTo>
                  <a:pt x="151662" y="92190"/>
                </a:lnTo>
                <a:lnTo>
                  <a:pt x="15166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18"/>
          <p:cNvSpPr txBox="1"/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3">
  <p:cSld name="CUSTOM_5"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9"/>
          <p:cNvSpPr/>
          <p:nvPr/>
        </p:nvSpPr>
        <p:spPr>
          <a:xfrm>
            <a:off x="1817725" y="0"/>
            <a:ext cx="7326300" cy="390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19"/>
          <p:cNvSpPr txBox="1"/>
          <p:nvPr>
            <p:ph idx="1" type="body"/>
          </p:nvPr>
        </p:nvSpPr>
        <p:spPr>
          <a:xfrm>
            <a:off x="4579525" y="2388200"/>
            <a:ext cx="3932700" cy="21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23850" lvl="2" marL="1371600" rtl="0">
              <a:spcBef>
                <a:spcPts val="160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 rtl="0">
              <a:spcBef>
                <a:spcPts val="1600"/>
              </a:spcBef>
              <a:spcAft>
                <a:spcPts val="0"/>
              </a:spcAft>
              <a:buSzPts val="15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1150" lvl="6" marL="3200400" rtl="0">
              <a:spcBef>
                <a:spcPts val="1600"/>
              </a:spcBef>
              <a:spcAft>
                <a:spcPts val="0"/>
              </a:spcAft>
              <a:buSzPts val="1300"/>
              <a:buChar char="●"/>
              <a:defRPr/>
            </a:lvl7pPr>
            <a:lvl8pPr indent="-311150" lvl="7" marL="3657600" rtl="0">
              <a:spcBef>
                <a:spcPts val="1600"/>
              </a:spcBef>
              <a:spcAft>
                <a:spcPts val="0"/>
              </a:spcAft>
              <a:buSzPts val="13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1" name="Google Shape;241;p19"/>
          <p:cNvSpPr txBox="1"/>
          <p:nvPr>
            <p:ph type="title"/>
          </p:nvPr>
        </p:nvSpPr>
        <p:spPr>
          <a:xfrm>
            <a:off x="4579531" y="1714800"/>
            <a:ext cx="39633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sp>
        <p:nvSpPr>
          <p:cNvPr id="242" name="Google Shape;242;p19"/>
          <p:cNvSpPr/>
          <p:nvPr/>
        </p:nvSpPr>
        <p:spPr>
          <a:xfrm>
            <a:off x="0" y="2156637"/>
            <a:ext cx="2107897" cy="128764"/>
          </a:xfrm>
          <a:custGeom>
            <a:rect b="b" l="l" r="r" t="t"/>
            <a:pathLst>
              <a:path extrusionOk="0" h="8298" w="135840">
                <a:moveTo>
                  <a:pt x="1" y="1"/>
                </a:moveTo>
                <a:lnTo>
                  <a:pt x="1" y="8298"/>
                </a:lnTo>
                <a:lnTo>
                  <a:pt x="135840" y="8298"/>
                </a:lnTo>
                <a:lnTo>
                  <a:pt x="135840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19"/>
          <p:cNvSpPr/>
          <p:nvPr/>
        </p:nvSpPr>
        <p:spPr>
          <a:xfrm>
            <a:off x="2107970" y="2156637"/>
            <a:ext cx="1115538" cy="128764"/>
          </a:xfrm>
          <a:custGeom>
            <a:rect b="b" l="l" r="r" t="t"/>
            <a:pathLst>
              <a:path extrusionOk="0" h="8298" w="71889">
                <a:moveTo>
                  <a:pt x="1" y="1"/>
                </a:moveTo>
                <a:lnTo>
                  <a:pt x="1" y="8298"/>
                </a:lnTo>
                <a:lnTo>
                  <a:pt x="71889" y="8298"/>
                </a:lnTo>
                <a:lnTo>
                  <a:pt x="7188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19"/>
          <p:cNvSpPr/>
          <p:nvPr/>
        </p:nvSpPr>
        <p:spPr>
          <a:xfrm>
            <a:off x="430892" y="2369856"/>
            <a:ext cx="1645026" cy="128764"/>
          </a:xfrm>
          <a:custGeom>
            <a:rect b="b" l="l" r="r" t="t"/>
            <a:pathLst>
              <a:path extrusionOk="0" h="8298" w="106011">
                <a:moveTo>
                  <a:pt x="1" y="1"/>
                </a:moveTo>
                <a:lnTo>
                  <a:pt x="1" y="8297"/>
                </a:lnTo>
                <a:lnTo>
                  <a:pt x="106011" y="8297"/>
                </a:lnTo>
                <a:lnTo>
                  <a:pt x="10601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19"/>
          <p:cNvSpPr/>
          <p:nvPr/>
        </p:nvSpPr>
        <p:spPr>
          <a:xfrm>
            <a:off x="1597826" y="2369856"/>
            <a:ext cx="478141" cy="128764"/>
          </a:xfrm>
          <a:custGeom>
            <a:rect b="b" l="l" r="r" t="t"/>
            <a:pathLst>
              <a:path extrusionOk="0" h="8298" w="30813">
                <a:moveTo>
                  <a:pt x="0" y="1"/>
                </a:moveTo>
                <a:lnTo>
                  <a:pt x="0" y="8297"/>
                </a:lnTo>
                <a:lnTo>
                  <a:pt x="30813" y="8297"/>
                </a:lnTo>
                <a:lnTo>
                  <a:pt x="3081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19"/>
          <p:cNvSpPr/>
          <p:nvPr/>
        </p:nvSpPr>
        <p:spPr>
          <a:xfrm>
            <a:off x="2665754" y="2369856"/>
            <a:ext cx="557777" cy="128764"/>
          </a:xfrm>
          <a:custGeom>
            <a:rect b="b" l="l" r="r" t="t"/>
            <a:pathLst>
              <a:path extrusionOk="0" h="8298" w="35945">
                <a:moveTo>
                  <a:pt x="1" y="1"/>
                </a:moveTo>
                <a:lnTo>
                  <a:pt x="1" y="8297"/>
                </a:lnTo>
                <a:lnTo>
                  <a:pt x="35945" y="8297"/>
                </a:lnTo>
                <a:lnTo>
                  <a:pt x="3594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19"/>
          <p:cNvSpPr/>
          <p:nvPr/>
        </p:nvSpPr>
        <p:spPr>
          <a:xfrm>
            <a:off x="0" y="3222713"/>
            <a:ext cx="1472750" cy="128392"/>
          </a:xfrm>
          <a:custGeom>
            <a:rect b="b" l="l" r="r" t="t"/>
            <a:pathLst>
              <a:path extrusionOk="0" h="8274" w="94909">
                <a:moveTo>
                  <a:pt x="1" y="1"/>
                </a:moveTo>
                <a:lnTo>
                  <a:pt x="1" y="8274"/>
                </a:lnTo>
                <a:lnTo>
                  <a:pt x="94908" y="8274"/>
                </a:lnTo>
                <a:lnTo>
                  <a:pt x="94908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19"/>
          <p:cNvSpPr/>
          <p:nvPr/>
        </p:nvSpPr>
        <p:spPr>
          <a:xfrm>
            <a:off x="2202118" y="2369856"/>
            <a:ext cx="128764" cy="128764"/>
          </a:xfrm>
          <a:custGeom>
            <a:rect b="b" l="l" r="r" t="t"/>
            <a:pathLst>
              <a:path extrusionOk="0" h="8298" w="8298">
                <a:moveTo>
                  <a:pt x="0" y="1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19"/>
          <p:cNvSpPr/>
          <p:nvPr/>
        </p:nvSpPr>
        <p:spPr>
          <a:xfrm>
            <a:off x="2406772" y="2369856"/>
            <a:ext cx="128764" cy="128764"/>
          </a:xfrm>
          <a:custGeom>
            <a:rect b="b" l="l" r="r" t="t"/>
            <a:pathLst>
              <a:path extrusionOk="0" h="8298" w="8298">
                <a:moveTo>
                  <a:pt x="1" y="1"/>
                </a:moveTo>
                <a:lnTo>
                  <a:pt x="1" y="8297"/>
                </a:lnTo>
                <a:lnTo>
                  <a:pt x="8297" y="8297"/>
                </a:lnTo>
                <a:lnTo>
                  <a:pt x="829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19"/>
          <p:cNvSpPr/>
          <p:nvPr/>
        </p:nvSpPr>
        <p:spPr>
          <a:xfrm>
            <a:off x="2061089" y="2796292"/>
            <a:ext cx="128764" cy="128749"/>
          </a:xfrm>
          <a:custGeom>
            <a:rect b="b" l="l" r="r" t="t"/>
            <a:pathLst>
              <a:path extrusionOk="0" h="8297" w="8298">
                <a:moveTo>
                  <a:pt x="0" y="0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19"/>
          <p:cNvSpPr/>
          <p:nvPr/>
        </p:nvSpPr>
        <p:spPr>
          <a:xfrm>
            <a:off x="1856436" y="2796292"/>
            <a:ext cx="128376" cy="128749"/>
          </a:xfrm>
          <a:custGeom>
            <a:rect b="b" l="l" r="r" t="t"/>
            <a:pathLst>
              <a:path extrusionOk="0" h="8297" w="8273">
                <a:moveTo>
                  <a:pt x="0" y="0"/>
                </a:moveTo>
                <a:lnTo>
                  <a:pt x="0" y="8297"/>
                </a:lnTo>
                <a:lnTo>
                  <a:pt x="8273" y="8297"/>
                </a:lnTo>
                <a:lnTo>
                  <a:pt x="827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19"/>
          <p:cNvSpPr/>
          <p:nvPr/>
        </p:nvSpPr>
        <p:spPr>
          <a:xfrm>
            <a:off x="641505" y="2796292"/>
            <a:ext cx="128764" cy="128749"/>
          </a:xfrm>
          <a:custGeom>
            <a:rect b="b" l="l" r="r" t="t"/>
            <a:pathLst>
              <a:path extrusionOk="0" h="8297" w="8298">
                <a:moveTo>
                  <a:pt x="1" y="0"/>
                </a:moveTo>
                <a:lnTo>
                  <a:pt x="1" y="8297"/>
                </a:lnTo>
                <a:lnTo>
                  <a:pt x="8297" y="8297"/>
                </a:lnTo>
                <a:lnTo>
                  <a:pt x="829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19"/>
          <p:cNvSpPr/>
          <p:nvPr/>
        </p:nvSpPr>
        <p:spPr>
          <a:xfrm>
            <a:off x="3094800" y="2583074"/>
            <a:ext cx="128749" cy="128764"/>
          </a:xfrm>
          <a:custGeom>
            <a:rect b="b" l="l" r="r" t="t"/>
            <a:pathLst>
              <a:path extrusionOk="0" h="8298" w="8297">
                <a:moveTo>
                  <a:pt x="0" y="0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19"/>
          <p:cNvSpPr/>
          <p:nvPr/>
        </p:nvSpPr>
        <p:spPr>
          <a:xfrm>
            <a:off x="191634" y="2369856"/>
            <a:ext cx="128764" cy="128764"/>
          </a:xfrm>
          <a:custGeom>
            <a:rect b="b" l="l" r="r" t="t"/>
            <a:pathLst>
              <a:path extrusionOk="0" h="8298" w="8298">
                <a:moveTo>
                  <a:pt x="1" y="1"/>
                </a:moveTo>
                <a:lnTo>
                  <a:pt x="1" y="8297"/>
                </a:lnTo>
                <a:lnTo>
                  <a:pt x="8297" y="8297"/>
                </a:lnTo>
                <a:lnTo>
                  <a:pt x="8297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19"/>
          <p:cNvSpPr/>
          <p:nvPr/>
        </p:nvSpPr>
        <p:spPr>
          <a:xfrm>
            <a:off x="1339573" y="3009138"/>
            <a:ext cx="1644653" cy="128749"/>
          </a:xfrm>
          <a:custGeom>
            <a:rect b="b" l="l" r="r" t="t"/>
            <a:pathLst>
              <a:path extrusionOk="0" h="8297" w="105987">
                <a:moveTo>
                  <a:pt x="1" y="0"/>
                </a:moveTo>
                <a:lnTo>
                  <a:pt x="1" y="8297"/>
                </a:lnTo>
                <a:lnTo>
                  <a:pt x="105987" y="8297"/>
                </a:lnTo>
                <a:lnTo>
                  <a:pt x="10598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19"/>
          <p:cNvSpPr/>
          <p:nvPr/>
        </p:nvSpPr>
        <p:spPr>
          <a:xfrm>
            <a:off x="1339573" y="3009138"/>
            <a:ext cx="478156" cy="128749"/>
          </a:xfrm>
          <a:custGeom>
            <a:rect b="b" l="l" r="r" t="t"/>
            <a:pathLst>
              <a:path extrusionOk="0" h="8297" w="30814">
                <a:moveTo>
                  <a:pt x="1" y="0"/>
                </a:moveTo>
                <a:lnTo>
                  <a:pt x="1" y="8297"/>
                </a:lnTo>
                <a:lnTo>
                  <a:pt x="30813" y="8297"/>
                </a:lnTo>
                <a:lnTo>
                  <a:pt x="3081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19"/>
          <p:cNvSpPr/>
          <p:nvPr/>
        </p:nvSpPr>
        <p:spPr>
          <a:xfrm>
            <a:off x="0" y="3009510"/>
            <a:ext cx="749775" cy="128376"/>
          </a:xfrm>
          <a:custGeom>
            <a:rect b="b" l="l" r="r" t="t"/>
            <a:pathLst>
              <a:path extrusionOk="0" h="8273" w="48318">
                <a:moveTo>
                  <a:pt x="1" y="0"/>
                </a:moveTo>
                <a:lnTo>
                  <a:pt x="1" y="8273"/>
                </a:lnTo>
                <a:lnTo>
                  <a:pt x="48318" y="8273"/>
                </a:lnTo>
                <a:lnTo>
                  <a:pt x="4831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19"/>
          <p:cNvSpPr/>
          <p:nvPr/>
        </p:nvSpPr>
        <p:spPr>
          <a:xfrm>
            <a:off x="1084687" y="3009138"/>
            <a:ext cx="128764" cy="128749"/>
          </a:xfrm>
          <a:custGeom>
            <a:rect b="b" l="l" r="r" t="t"/>
            <a:pathLst>
              <a:path extrusionOk="0" h="8297" w="8298">
                <a:moveTo>
                  <a:pt x="0" y="0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19"/>
          <p:cNvSpPr/>
          <p:nvPr/>
        </p:nvSpPr>
        <p:spPr>
          <a:xfrm>
            <a:off x="879662" y="3009138"/>
            <a:ext cx="128749" cy="128749"/>
          </a:xfrm>
          <a:custGeom>
            <a:rect b="b" l="l" r="r" t="t"/>
            <a:pathLst>
              <a:path extrusionOk="0" h="8297" w="8297">
                <a:moveTo>
                  <a:pt x="0" y="0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19"/>
          <p:cNvSpPr/>
          <p:nvPr/>
        </p:nvSpPr>
        <p:spPr>
          <a:xfrm>
            <a:off x="533979" y="3435558"/>
            <a:ext cx="128749" cy="128764"/>
          </a:xfrm>
          <a:custGeom>
            <a:rect b="b" l="l" r="r" t="t"/>
            <a:pathLst>
              <a:path extrusionOk="0" h="8298" w="8297">
                <a:moveTo>
                  <a:pt x="0" y="1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19"/>
          <p:cNvSpPr/>
          <p:nvPr/>
        </p:nvSpPr>
        <p:spPr>
          <a:xfrm>
            <a:off x="338622" y="3435558"/>
            <a:ext cx="128749" cy="128764"/>
          </a:xfrm>
          <a:custGeom>
            <a:rect b="b" l="l" r="r" t="t"/>
            <a:pathLst>
              <a:path extrusionOk="0" h="8298" w="8297">
                <a:moveTo>
                  <a:pt x="0" y="1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19"/>
          <p:cNvSpPr/>
          <p:nvPr/>
        </p:nvSpPr>
        <p:spPr>
          <a:xfrm>
            <a:off x="142891" y="3435558"/>
            <a:ext cx="128764" cy="128764"/>
          </a:xfrm>
          <a:custGeom>
            <a:rect b="b" l="l" r="r" t="t"/>
            <a:pathLst>
              <a:path extrusionOk="0" h="8298" w="8298">
                <a:moveTo>
                  <a:pt x="0" y="1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19"/>
          <p:cNvSpPr/>
          <p:nvPr/>
        </p:nvSpPr>
        <p:spPr>
          <a:xfrm>
            <a:off x="3094800" y="3009138"/>
            <a:ext cx="128749" cy="128749"/>
          </a:xfrm>
          <a:custGeom>
            <a:rect b="b" l="l" r="r" t="t"/>
            <a:pathLst>
              <a:path extrusionOk="0" h="8297" w="8297">
                <a:moveTo>
                  <a:pt x="0" y="0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0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19"/>
          <p:cNvSpPr/>
          <p:nvPr/>
        </p:nvSpPr>
        <p:spPr>
          <a:xfrm>
            <a:off x="1676332" y="2583074"/>
            <a:ext cx="1314984" cy="128764"/>
          </a:xfrm>
          <a:custGeom>
            <a:rect b="b" l="l" r="r" t="t"/>
            <a:pathLst>
              <a:path extrusionOk="0" h="8298" w="84742">
                <a:moveTo>
                  <a:pt x="1" y="0"/>
                </a:moveTo>
                <a:lnTo>
                  <a:pt x="1" y="8297"/>
                </a:lnTo>
                <a:lnTo>
                  <a:pt x="84741" y="8297"/>
                </a:lnTo>
                <a:lnTo>
                  <a:pt x="8474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19"/>
          <p:cNvSpPr/>
          <p:nvPr/>
        </p:nvSpPr>
        <p:spPr>
          <a:xfrm>
            <a:off x="2267232" y="2796292"/>
            <a:ext cx="956281" cy="128749"/>
          </a:xfrm>
          <a:custGeom>
            <a:rect b="b" l="l" r="r" t="t"/>
            <a:pathLst>
              <a:path extrusionOk="0" h="8297" w="61626">
                <a:moveTo>
                  <a:pt x="1" y="0"/>
                </a:moveTo>
                <a:lnTo>
                  <a:pt x="1" y="8297"/>
                </a:lnTo>
                <a:lnTo>
                  <a:pt x="61626" y="8297"/>
                </a:lnTo>
                <a:lnTo>
                  <a:pt x="61626" y="0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19"/>
          <p:cNvSpPr/>
          <p:nvPr/>
        </p:nvSpPr>
        <p:spPr>
          <a:xfrm>
            <a:off x="641505" y="2796292"/>
            <a:ext cx="896384" cy="128749"/>
          </a:xfrm>
          <a:custGeom>
            <a:rect b="b" l="l" r="r" t="t"/>
            <a:pathLst>
              <a:path extrusionOk="0" h="8297" w="57766">
                <a:moveTo>
                  <a:pt x="1" y="0"/>
                </a:moveTo>
                <a:lnTo>
                  <a:pt x="1" y="8297"/>
                </a:lnTo>
                <a:lnTo>
                  <a:pt x="57765" y="8297"/>
                </a:lnTo>
                <a:lnTo>
                  <a:pt x="57765" y="0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19"/>
          <p:cNvSpPr/>
          <p:nvPr/>
        </p:nvSpPr>
        <p:spPr>
          <a:xfrm>
            <a:off x="0" y="2796292"/>
            <a:ext cx="449495" cy="128749"/>
          </a:xfrm>
          <a:custGeom>
            <a:rect b="b" l="l" r="r" t="t"/>
            <a:pathLst>
              <a:path extrusionOk="0" h="8297" w="28967">
                <a:moveTo>
                  <a:pt x="1" y="0"/>
                </a:moveTo>
                <a:lnTo>
                  <a:pt x="1" y="8297"/>
                </a:lnTo>
                <a:lnTo>
                  <a:pt x="28967" y="8297"/>
                </a:lnTo>
                <a:lnTo>
                  <a:pt x="2896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19"/>
          <p:cNvSpPr/>
          <p:nvPr/>
        </p:nvSpPr>
        <p:spPr>
          <a:xfrm>
            <a:off x="1676332" y="3222340"/>
            <a:ext cx="1547157" cy="128764"/>
          </a:xfrm>
          <a:custGeom>
            <a:rect b="b" l="l" r="r" t="t"/>
            <a:pathLst>
              <a:path extrusionOk="0" h="8298" w="99704">
                <a:moveTo>
                  <a:pt x="1" y="1"/>
                </a:moveTo>
                <a:lnTo>
                  <a:pt x="1" y="8298"/>
                </a:lnTo>
                <a:lnTo>
                  <a:pt x="99704" y="8298"/>
                </a:lnTo>
                <a:lnTo>
                  <a:pt x="99704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19"/>
          <p:cNvSpPr/>
          <p:nvPr/>
        </p:nvSpPr>
        <p:spPr>
          <a:xfrm>
            <a:off x="2522506" y="3435558"/>
            <a:ext cx="701019" cy="128764"/>
          </a:xfrm>
          <a:custGeom>
            <a:rect b="b" l="l" r="r" t="t"/>
            <a:pathLst>
              <a:path extrusionOk="0" h="8298" w="45176">
                <a:moveTo>
                  <a:pt x="0" y="1"/>
                </a:moveTo>
                <a:lnTo>
                  <a:pt x="0" y="8297"/>
                </a:lnTo>
                <a:lnTo>
                  <a:pt x="45176" y="8297"/>
                </a:lnTo>
                <a:lnTo>
                  <a:pt x="45176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19"/>
          <p:cNvSpPr/>
          <p:nvPr/>
        </p:nvSpPr>
        <p:spPr>
          <a:xfrm>
            <a:off x="0" y="2583074"/>
            <a:ext cx="1277773" cy="128764"/>
          </a:xfrm>
          <a:custGeom>
            <a:rect b="b" l="l" r="r" t="t"/>
            <a:pathLst>
              <a:path extrusionOk="0" h="8298" w="82344">
                <a:moveTo>
                  <a:pt x="1" y="0"/>
                </a:moveTo>
                <a:lnTo>
                  <a:pt x="1" y="8297"/>
                </a:lnTo>
                <a:lnTo>
                  <a:pt x="82343" y="8297"/>
                </a:lnTo>
                <a:lnTo>
                  <a:pt x="8234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19"/>
          <p:cNvSpPr/>
          <p:nvPr/>
        </p:nvSpPr>
        <p:spPr>
          <a:xfrm>
            <a:off x="812313" y="3435558"/>
            <a:ext cx="1562783" cy="128764"/>
          </a:xfrm>
          <a:custGeom>
            <a:rect b="b" l="l" r="r" t="t"/>
            <a:pathLst>
              <a:path extrusionOk="0" h="8298" w="100711">
                <a:moveTo>
                  <a:pt x="0" y="1"/>
                </a:moveTo>
                <a:lnTo>
                  <a:pt x="0" y="8297"/>
                </a:lnTo>
                <a:lnTo>
                  <a:pt x="100710" y="8297"/>
                </a:lnTo>
                <a:lnTo>
                  <a:pt x="100710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19"/>
          <p:cNvSpPr/>
          <p:nvPr/>
        </p:nvSpPr>
        <p:spPr>
          <a:xfrm>
            <a:off x="3223538" y="1474200"/>
            <a:ext cx="1086520" cy="2772465"/>
          </a:xfrm>
          <a:custGeom>
            <a:rect b="b" l="l" r="r" t="t"/>
            <a:pathLst>
              <a:path extrusionOk="0" h="178667" w="70019">
                <a:moveTo>
                  <a:pt x="1" y="1"/>
                </a:moveTo>
                <a:lnTo>
                  <a:pt x="1" y="22085"/>
                </a:lnTo>
                <a:lnTo>
                  <a:pt x="7434" y="22085"/>
                </a:lnTo>
                <a:cubicBezTo>
                  <a:pt x="22133" y="22637"/>
                  <a:pt x="29495" y="30574"/>
                  <a:pt x="29495" y="45848"/>
                </a:cubicBezTo>
                <a:lnTo>
                  <a:pt x="29495" y="60259"/>
                </a:lnTo>
                <a:cubicBezTo>
                  <a:pt x="29495" y="76397"/>
                  <a:pt x="35082" y="85941"/>
                  <a:pt x="46256" y="88914"/>
                </a:cubicBezTo>
                <a:lnTo>
                  <a:pt x="46256" y="89753"/>
                </a:lnTo>
                <a:cubicBezTo>
                  <a:pt x="35082" y="92727"/>
                  <a:pt x="29495" y="102270"/>
                  <a:pt x="29495" y="118408"/>
                </a:cubicBezTo>
                <a:lnTo>
                  <a:pt x="29495" y="132843"/>
                </a:lnTo>
                <a:cubicBezTo>
                  <a:pt x="29495" y="148405"/>
                  <a:pt x="22133" y="156390"/>
                  <a:pt x="7434" y="156822"/>
                </a:cubicBezTo>
                <a:lnTo>
                  <a:pt x="1" y="156822"/>
                </a:lnTo>
                <a:lnTo>
                  <a:pt x="1" y="178666"/>
                </a:lnTo>
                <a:lnTo>
                  <a:pt x="7434" y="178666"/>
                </a:lnTo>
                <a:cubicBezTo>
                  <a:pt x="21869" y="178379"/>
                  <a:pt x="33259" y="174038"/>
                  <a:pt x="41604" y="165622"/>
                </a:cubicBezTo>
                <a:cubicBezTo>
                  <a:pt x="49948" y="157205"/>
                  <a:pt x="54121" y="145072"/>
                  <a:pt x="54121" y="129222"/>
                </a:cubicBezTo>
                <a:lnTo>
                  <a:pt x="54121" y="115866"/>
                </a:lnTo>
                <a:cubicBezTo>
                  <a:pt x="54121" y="111046"/>
                  <a:pt x="55032" y="107234"/>
                  <a:pt x="56878" y="104404"/>
                </a:cubicBezTo>
                <a:cubicBezTo>
                  <a:pt x="58701" y="101575"/>
                  <a:pt x="61266" y="100160"/>
                  <a:pt x="64503" y="100160"/>
                </a:cubicBezTo>
                <a:lnTo>
                  <a:pt x="70019" y="100160"/>
                </a:lnTo>
                <a:lnTo>
                  <a:pt x="70019" y="78315"/>
                </a:lnTo>
                <a:lnTo>
                  <a:pt x="64503" y="78315"/>
                </a:lnTo>
                <a:cubicBezTo>
                  <a:pt x="61266" y="78315"/>
                  <a:pt x="58701" y="76901"/>
                  <a:pt x="56878" y="74071"/>
                </a:cubicBezTo>
                <a:cubicBezTo>
                  <a:pt x="55032" y="71242"/>
                  <a:pt x="54121" y="67405"/>
                  <a:pt x="54121" y="62609"/>
                </a:cubicBezTo>
                <a:lnTo>
                  <a:pt x="54121" y="49661"/>
                </a:lnTo>
                <a:cubicBezTo>
                  <a:pt x="54121" y="33667"/>
                  <a:pt x="49972" y="21510"/>
                  <a:pt x="41700" y="13165"/>
                </a:cubicBezTo>
                <a:cubicBezTo>
                  <a:pt x="33427" y="4821"/>
                  <a:pt x="22013" y="433"/>
                  <a:pt x="7434" y="1"/>
                </a:cubicBez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19"/>
          <p:cNvSpPr/>
          <p:nvPr/>
        </p:nvSpPr>
        <p:spPr>
          <a:xfrm>
            <a:off x="-12" y="4446900"/>
            <a:ext cx="1086600" cy="696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s">
  <p:cSld name="CUSTOM_8"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0"/>
          <p:cNvSpPr/>
          <p:nvPr/>
        </p:nvSpPr>
        <p:spPr>
          <a:xfrm>
            <a:off x="5445850" y="1359975"/>
            <a:ext cx="3697248" cy="1208576"/>
          </a:xfrm>
          <a:custGeom>
            <a:rect b="b" l="l" r="r" t="t"/>
            <a:pathLst>
              <a:path extrusionOk="0" h="37768" w="115539">
                <a:moveTo>
                  <a:pt x="1" y="0"/>
                </a:moveTo>
                <a:lnTo>
                  <a:pt x="115539" y="0"/>
                </a:lnTo>
                <a:lnTo>
                  <a:pt x="115539" y="37767"/>
                </a:lnTo>
                <a:lnTo>
                  <a:pt x="1" y="37767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20"/>
          <p:cNvSpPr/>
          <p:nvPr/>
        </p:nvSpPr>
        <p:spPr>
          <a:xfrm>
            <a:off x="-899" y="2568525"/>
            <a:ext cx="3697248" cy="1208544"/>
          </a:xfrm>
          <a:custGeom>
            <a:rect b="b" l="l" r="r" t="t"/>
            <a:pathLst>
              <a:path extrusionOk="0" h="37767" w="115539">
                <a:moveTo>
                  <a:pt x="0" y="0"/>
                </a:moveTo>
                <a:lnTo>
                  <a:pt x="115538" y="0"/>
                </a:lnTo>
                <a:lnTo>
                  <a:pt x="115538" y="37767"/>
                </a:lnTo>
                <a:lnTo>
                  <a:pt x="0" y="37767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20"/>
          <p:cNvSpPr/>
          <p:nvPr/>
        </p:nvSpPr>
        <p:spPr>
          <a:xfrm>
            <a:off x="-905" y="-3217"/>
            <a:ext cx="3697248" cy="357024"/>
          </a:xfrm>
          <a:custGeom>
            <a:rect b="b" l="l" r="r" t="t"/>
            <a:pathLst>
              <a:path extrusionOk="0" h="11157" w="115539">
                <a:moveTo>
                  <a:pt x="0" y="0"/>
                </a:moveTo>
                <a:lnTo>
                  <a:pt x="115538" y="0"/>
                </a:lnTo>
                <a:lnTo>
                  <a:pt x="115538" y="11156"/>
                </a:lnTo>
                <a:lnTo>
                  <a:pt x="0" y="11156"/>
                </a:lnTo>
                <a:close/>
              </a:path>
            </a:pathLst>
          </a:custGeom>
          <a:solidFill>
            <a:srgbClr val="FFFFFF">
              <a:alpha val="188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20"/>
          <p:cNvSpPr/>
          <p:nvPr/>
        </p:nvSpPr>
        <p:spPr>
          <a:xfrm>
            <a:off x="-905" y="3584623"/>
            <a:ext cx="417216" cy="384864"/>
          </a:xfrm>
          <a:custGeom>
            <a:rect b="b" l="l" r="r" t="t"/>
            <a:pathLst>
              <a:path extrusionOk="0" h="12027" w="13038">
                <a:moveTo>
                  <a:pt x="0" y="1"/>
                </a:moveTo>
                <a:lnTo>
                  <a:pt x="13037" y="1"/>
                </a:lnTo>
                <a:lnTo>
                  <a:pt x="13037" y="12026"/>
                </a:lnTo>
                <a:lnTo>
                  <a:pt x="0" y="12026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20"/>
          <p:cNvSpPr/>
          <p:nvPr/>
        </p:nvSpPr>
        <p:spPr>
          <a:xfrm>
            <a:off x="8017591" y="1161103"/>
            <a:ext cx="1125504" cy="384832"/>
          </a:xfrm>
          <a:custGeom>
            <a:rect b="b" l="l" r="r" t="t"/>
            <a:pathLst>
              <a:path extrusionOk="0" h="12026" w="35172">
                <a:moveTo>
                  <a:pt x="1" y="0"/>
                </a:moveTo>
                <a:lnTo>
                  <a:pt x="35172" y="0"/>
                </a:lnTo>
                <a:lnTo>
                  <a:pt x="35172" y="12026"/>
                </a:lnTo>
                <a:lnTo>
                  <a:pt x="1" y="12026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20"/>
          <p:cNvSpPr txBox="1"/>
          <p:nvPr>
            <p:ph idx="1" type="subTitle"/>
          </p:nvPr>
        </p:nvSpPr>
        <p:spPr>
          <a:xfrm>
            <a:off x="5626675" y="1941426"/>
            <a:ext cx="2391600" cy="4662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81" name="Google Shape;281;p20"/>
          <p:cNvSpPr txBox="1"/>
          <p:nvPr>
            <p:ph idx="2" type="subTitle"/>
          </p:nvPr>
        </p:nvSpPr>
        <p:spPr>
          <a:xfrm>
            <a:off x="1129300" y="3151101"/>
            <a:ext cx="2391600" cy="4683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9pPr>
          </a:lstStyle>
          <a:p/>
        </p:txBody>
      </p:sp>
      <p:sp>
        <p:nvSpPr>
          <p:cNvPr id="282" name="Google Shape;282;p20"/>
          <p:cNvSpPr txBox="1"/>
          <p:nvPr>
            <p:ph type="title"/>
          </p:nvPr>
        </p:nvSpPr>
        <p:spPr>
          <a:xfrm>
            <a:off x="1125100" y="2794025"/>
            <a:ext cx="2395800" cy="2634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3" name="Google Shape;283;p20"/>
          <p:cNvSpPr txBox="1"/>
          <p:nvPr>
            <p:ph idx="3" type="title"/>
          </p:nvPr>
        </p:nvSpPr>
        <p:spPr>
          <a:xfrm>
            <a:off x="5626675" y="1582550"/>
            <a:ext cx="2395800" cy="2652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!">
  <p:cSld name="CUSTOM_13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3"/>
          <p:cNvSpPr/>
          <p:nvPr/>
        </p:nvSpPr>
        <p:spPr>
          <a:xfrm>
            <a:off x="0" y="4357775"/>
            <a:ext cx="6633906" cy="785368"/>
          </a:xfrm>
          <a:custGeom>
            <a:rect b="b" l="l" r="r" t="t"/>
            <a:pathLst>
              <a:path extrusionOk="0" h="16396" w="17241">
                <a:moveTo>
                  <a:pt x="0" y="1"/>
                </a:moveTo>
                <a:lnTo>
                  <a:pt x="0" y="16396"/>
                </a:lnTo>
                <a:lnTo>
                  <a:pt x="17240" y="16396"/>
                </a:lnTo>
                <a:lnTo>
                  <a:pt x="17240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3"/>
          <p:cNvSpPr/>
          <p:nvPr/>
        </p:nvSpPr>
        <p:spPr>
          <a:xfrm>
            <a:off x="8355575" y="4357775"/>
            <a:ext cx="788431" cy="785368"/>
          </a:xfrm>
          <a:custGeom>
            <a:rect b="b" l="l" r="r" t="t"/>
            <a:pathLst>
              <a:path extrusionOk="0" h="16396" w="17241">
                <a:moveTo>
                  <a:pt x="0" y="1"/>
                </a:moveTo>
                <a:lnTo>
                  <a:pt x="0" y="16396"/>
                </a:lnTo>
                <a:lnTo>
                  <a:pt x="17240" y="16396"/>
                </a:lnTo>
                <a:lnTo>
                  <a:pt x="1724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3"/>
          <p:cNvSpPr/>
          <p:nvPr/>
        </p:nvSpPr>
        <p:spPr>
          <a:xfrm>
            <a:off x="1923700" y="0"/>
            <a:ext cx="7220221" cy="2724140"/>
          </a:xfrm>
          <a:custGeom>
            <a:rect b="b" l="l" r="r" t="t"/>
            <a:pathLst>
              <a:path extrusionOk="0" h="24170" w="52686">
                <a:moveTo>
                  <a:pt x="1" y="0"/>
                </a:moveTo>
                <a:lnTo>
                  <a:pt x="1" y="24170"/>
                </a:lnTo>
                <a:lnTo>
                  <a:pt x="52686" y="24170"/>
                </a:lnTo>
                <a:lnTo>
                  <a:pt x="52686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3"/>
          <p:cNvSpPr txBox="1"/>
          <p:nvPr>
            <p:ph type="title"/>
          </p:nvPr>
        </p:nvSpPr>
        <p:spPr>
          <a:xfrm>
            <a:off x="2951850" y="700250"/>
            <a:ext cx="32403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43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6" name="Google Shape;56;p3"/>
          <p:cNvSpPr txBox="1"/>
          <p:nvPr>
            <p:ph idx="1" type="subTitle"/>
          </p:nvPr>
        </p:nvSpPr>
        <p:spPr>
          <a:xfrm>
            <a:off x="2951850" y="1515875"/>
            <a:ext cx="3240300" cy="12084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7" name="Google Shape;57;p3"/>
          <p:cNvSpPr txBox="1"/>
          <p:nvPr/>
        </p:nvSpPr>
        <p:spPr>
          <a:xfrm>
            <a:off x="2510100" y="3306950"/>
            <a:ext cx="4123800" cy="9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CREDITS: This presentation template was created by Slidesgo, incluiding icons by Flaticon, and infographics &amp; images by Freepik.</a:t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58" name="Google Shape;58;p3"/>
          <p:cNvSpPr/>
          <p:nvPr/>
        </p:nvSpPr>
        <p:spPr>
          <a:xfrm>
            <a:off x="7377200" y="2089950"/>
            <a:ext cx="1766704" cy="356851"/>
          </a:xfrm>
          <a:custGeom>
            <a:rect b="b" l="l" r="r" t="t"/>
            <a:pathLst>
              <a:path extrusionOk="0" h="2775" w="15325">
                <a:moveTo>
                  <a:pt x="1" y="0"/>
                </a:moveTo>
                <a:lnTo>
                  <a:pt x="1" y="2774"/>
                </a:lnTo>
                <a:lnTo>
                  <a:pt x="15324" y="2774"/>
                </a:lnTo>
                <a:lnTo>
                  <a:pt x="15324" y="0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3"/>
          <p:cNvSpPr/>
          <p:nvPr/>
        </p:nvSpPr>
        <p:spPr>
          <a:xfrm>
            <a:off x="357025" y="2089950"/>
            <a:ext cx="2071751" cy="356851"/>
          </a:xfrm>
          <a:custGeom>
            <a:rect b="b" l="l" r="r" t="t"/>
            <a:pathLst>
              <a:path extrusionOk="0" h="2775" w="4300">
                <a:moveTo>
                  <a:pt x="1" y="0"/>
                </a:moveTo>
                <a:lnTo>
                  <a:pt x="1" y="2774"/>
                </a:lnTo>
                <a:lnTo>
                  <a:pt x="4299" y="2774"/>
                </a:lnTo>
                <a:lnTo>
                  <a:pt x="4299" y="0"/>
                </a:lnTo>
                <a:close/>
              </a:path>
            </a:pathLst>
          </a:custGeom>
          <a:solidFill>
            <a:srgbClr val="FFFFFF">
              <a:alpha val="19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3"/>
          <p:cNvSpPr/>
          <p:nvPr/>
        </p:nvSpPr>
        <p:spPr>
          <a:xfrm>
            <a:off x="6810278" y="1500450"/>
            <a:ext cx="1104154" cy="356872"/>
          </a:xfrm>
          <a:custGeom>
            <a:rect b="b" l="l" r="r" t="t"/>
            <a:pathLst>
              <a:path extrusionOk="0" h="2775" w="18027">
                <a:moveTo>
                  <a:pt x="0" y="0"/>
                </a:moveTo>
                <a:lnTo>
                  <a:pt x="0" y="2774"/>
                </a:lnTo>
                <a:lnTo>
                  <a:pt x="18026" y="2774"/>
                </a:lnTo>
                <a:lnTo>
                  <a:pt x="18026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3"/>
          <p:cNvSpPr/>
          <p:nvPr/>
        </p:nvSpPr>
        <p:spPr>
          <a:xfrm>
            <a:off x="6896029" y="2679300"/>
            <a:ext cx="2247805" cy="355450"/>
          </a:xfrm>
          <a:custGeom>
            <a:rect b="b" l="l" r="r" t="t"/>
            <a:pathLst>
              <a:path extrusionOk="0" h="2764" w="12872">
                <a:moveTo>
                  <a:pt x="1" y="1"/>
                </a:moveTo>
                <a:lnTo>
                  <a:pt x="1" y="2763"/>
                </a:lnTo>
                <a:lnTo>
                  <a:pt x="12871" y="2763"/>
                </a:lnTo>
                <a:lnTo>
                  <a:pt x="12871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3"/>
          <p:cNvSpPr/>
          <p:nvPr/>
        </p:nvSpPr>
        <p:spPr>
          <a:xfrm>
            <a:off x="8105579" y="1500450"/>
            <a:ext cx="1038298" cy="356872"/>
          </a:xfrm>
          <a:custGeom>
            <a:rect b="b" l="l" r="r" t="t"/>
            <a:pathLst>
              <a:path extrusionOk="0" h="2775" w="2882">
                <a:moveTo>
                  <a:pt x="1" y="0"/>
                </a:moveTo>
                <a:lnTo>
                  <a:pt x="1" y="2774"/>
                </a:lnTo>
                <a:lnTo>
                  <a:pt x="2882" y="2774"/>
                </a:lnTo>
                <a:lnTo>
                  <a:pt x="2882" y="0"/>
                </a:lnTo>
                <a:close/>
              </a:path>
            </a:pathLst>
          </a:custGeom>
          <a:solidFill>
            <a:srgbClr val="FFFFFF">
              <a:alpha val="564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3"/>
          <p:cNvSpPr/>
          <p:nvPr/>
        </p:nvSpPr>
        <p:spPr>
          <a:xfrm>
            <a:off x="6739789" y="3268775"/>
            <a:ext cx="1104128" cy="355450"/>
          </a:xfrm>
          <a:custGeom>
            <a:rect b="b" l="l" r="r" t="t"/>
            <a:pathLst>
              <a:path extrusionOk="0" h="2764" w="18396">
                <a:moveTo>
                  <a:pt x="1" y="1"/>
                </a:moveTo>
                <a:lnTo>
                  <a:pt x="1" y="2763"/>
                </a:lnTo>
                <a:lnTo>
                  <a:pt x="18396" y="2763"/>
                </a:lnTo>
                <a:lnTo>
                  <a:pt x="18396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3"/>
          <p:cNvSpPr/>
          <p:nvPr/>
        </p:nvSpPr>
        <p:spPr>
          <a:xfrm>
            <a:off x="18" y="3268775"/>
            <a:ext cx="1038298" cy="355450"/>
          </a:xfrm>
          <a:custGeom>
            <a:rect b="b" l="l" r="r" t="t"/>
            <a:pathLst>
              <a:path extrusionOk="0" h="2764" w="2882">
                <a:moveTo>
                  <a:pt x="0" y="1"/>
                </a:moveTo>
                <a:lnTo>
                  <a:pt x="0" y="2763"/>
                </a:lnTo>
                <a:lnTo>
                  <a:pt x="2881" y="2763"/>
                </a:lnTo>
                <a:lnTo>
                  <a:pt x="2881" y="1"/>
                </a:lnTo>
                <a:close/>
              </a:path>
            </a:pathLst>
          </a:custGeom>
          <a:solidFill>
            <a:srgbClr val="FFFFFF">
              <a:alpha val="5019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3"/>
          <p:cNvSpPr/>
          <p:nvPr/>
        </p:nvSpPr>
        <p:spPr>
          <a:xfrm>
            <a:off x="10" y="1500456"/>
            <a:ext cx="1104138" cy="356858"/>
          </a:xfrm>
          <a:custGeom>
            <a:rect b="b" l="l" r="r" t="t"/>
            <a:pathLst>
              <a:path extrusionOk="0" h="2775" w="8586">
                <a:moveTo>
                  <a:pt x="1" y="0"/>
                </a:moveTo>
                <a:lnTo>
                  <a:pt x="1" y="2774"/>
                </a:lnTo>
                <a:lnTo>
                  <a:pt x="8585" y="2774"/>
                </a:lnTo>
                <a:lnTo>
                  <a:pt x="8585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3"/>
          <p:cNvSpPr/>
          <p:nvPr/>
        </p:nvSpPr>
        <p:spPr>
          <a:xfrm>
            <a:off x="1299972" y="1500450"/>
            <a:ext cx="490621" cy="356872"/>
          </a:xfrm>
          <a:custGeom>
            <a:rect b="b" l="l" r="r" t="t"/>
            <a:pathLst>
              <a:path extrusionOk="0" h="2775" w="18396">
                <a:moveTo>
                  <a:pt x="0" y="0"/>
                </a:moveTo>
                <a:lnTo>
                  <a:pt x="0" y="2774"/>
                </a:lnTo>
                <a:lnTo>
                  <a:pt x="18396" y="2774"/>
                </a:lnTo>
                <a:lnTo>
                  <a:pt x="18396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s">
  <p:cSld name="CUSTOM_10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21"/>
          <p:cNvSpPr txBox="1"/>
          <p:nvPr>
            <p:ph idx="1" type="subTitle"/>
          </p:nvPr>
        </p:nvSpPr>
        <p:spPr>
          <a:xfrm flipH="1">
            <a:off x="720000" y="1132375"/>
            <a:ext cx="7704000" cy="329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"/>
              <a:buAutoNum type="arabicPeriod"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 sz="1200"/>
            </a:lvl9pPr>
          </a:lstStyle>
          <a:p/>
        </p:txBody>
      </p:sp>
      <p:sp>
        <p:nvSpPr>
          <p:cNvPr id="286" name="Google Shape;286;p21"/>
          <p:cNvSpPr txBox="1"/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11"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2"/>
          <p:cNvSpPr txBox="1"/>
          <p:nvPr>
            <p:ph idx="1" type="subTitle"/>
          </p:nvPr>
        </p:nvSpPr>
        <p:spPr>
          <a:xfrm>
            <a:off x="6416724" y="2283125"/>
            <a:ext cx="1895700" cy="66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9" name="Google Shape;289;p22"/>
          <p:cNvSpPr txBox="1"/>
          <p:nvPr>
            <p:ph type="title"/>
          </p:nvPr>
        </p:nvSpPr>
        <p:spPr>
          <a:xfrm>
            <a:off x="6385849" y="1753325"/>
            <a:ext cx="1957500" cy="529800"/>
          </a:xfrm>
          <a:prstGeom prst="rect">
            <a:avLst/>
          </a:prstGeom>
          <a:solidFill>
            <a:schemeClr val="dk2"/>
          </a:solidFill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9pPr>
          </a:lstStyle>
          <a:p/>
        </p:txBody>
      </p:sp>
      <p:sp>
        <p:nvSpPr>
          <p:cNvPr id="290" name="Google Shape;290;p22"/>
          <p:cNvSpPr txBox="1"/>
          <p:nvPr>
            <p:ph idx="2" type="subTitle"/>
          </p:nvPr>
        </p:nvSpPr>
        <p:spPr>
          <a:xfrm>
            <a:off x="835225" y="2283125"/>
            <a:ext cx="1895700" cy="66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1" name="Google Shape;291;p22"/>
          <p:cNvSpPr txBox="1"/>
          <p:nvPr>
            <p:ph idx="3" type="title"/>
          </p:nvPr>
        </p:nvSpPr>
        <p:spPr>
          <a:xfrm>
            <a:off x="804350" y="1753325"/>
            <a:ext cx="1957500" cy="529800"/>
          </a:xfrm>
          <a:prstGeom prst="rect">
            <a:avLst/>
          </a:prstGeom>
          <a:solidFill>
            <a:schemeClr val="dk2"/>
          </a:solidFill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9pPr>
          </a:lstStyle>
          <a:p/>
        </p:txBody>
      </p:sp>
      <p:sp>
        <p:nvSpPr>
          <p:cNvPr id="292" name="Google Shape;292;p22"/>
          <p:cNvSpPr txBox="1"/>
          <p:nvPr>
            <p:ph idx="4" type="subTitle"/>
          </p:nvPr>
        </p:nvSpPr>
        <p:spPr>
          <a:xfrm>
            <a:off x="3624150" y="2283125"/>
            <a:ext cx="1895700" cy="66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3" name="Google Shape;293;p22"/>
          <p:cNvSpPr txBox="1"/>
          <p:nvPr>
            <p:ph idx="5" type="title"/>
          </p:nvPr>
        </p:nvSpPr>
        <p:spPr>
          <a:xfrm>
            <a:off x="3593246" y="1753325"/>
            <a:ext cx="1957500" cy="529800"/>
          </a:xfrm>
          <a:prstGeom prst="rect">
            <a:avLst/>
          </a:prstGeom>
          <a:solidFill>
            <a:schemeClr val="lt2"/>
          </a:solidFill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9pPr>
          </a:lstStyle>
          <a:p/>
        </p:txBody>
      </p:sp>
      <p:sp>
        <p:nvSpPr>
          <p:cNvPr id="294" name="Google Shape;294;p22"/>
          <p:cNvSpPr txBox="1"/>
          <p:nvPr>
            <p:ph idx="6" type="subTitle"/>
          </p:nvPr>
        </p:nvSpPr>
        <p:spPr>
          <a:xfrm>
            <a:off x="6416724" y="3826425"/>
            <a:ext cx="1895700" cy="66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5" name="Google Shape;295;p22"/>
          <p:cNvSpPr txBox="1"/>
          <p:nvPr>
            <p:ph idx="7" type="title"/>
          </p:nvPr>
        </p:nvSpPr>
        <p:spPr>
          <a:xfrm>
            <a:off x="6385824" y="3296625"/>
            <a:ext cx="1957500" cy="529800"/>
          </a:xfrm>
          <a:prstGeom prst="rect">
            <a:avLst/>
          </a:prstGeom>
          <a:solidFill>
            <a:schemeClr val="lt2"/>
          </a:solidFill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9pPr>
          </a:lstStyle>
          <a:p/>
        </p:txBody>
      </p:sp>
      <p:sp>
        <p:nvSpPr>
          <p:cNvPr id="296" name="Google Shape;296;p22"/>
          <p:cNvSpPr txBox="1"/>
          <p:nvPr>
            <p:ph idx="8" type="subTitle"/>
          </p:nvPr>
        </p:nvSpPr>
        <p:spPr>
          <a:xfrm>
            <a:off x="835225" y="3826425"/>
            <a:ext cx="1895700" cy="66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7" name="Google Shape;297;p22"/>
          <p:cNvSpPr txBox="1"/>
          <p:nvPr>
            <p:ph idx="9" type="title"/>
          </p:nvPr>
        </p:nvSpPr>
        <p:spPr>
          <a:xfrm>
            <a:off x="804325" y="3296625"/>
            <a:ext cx="1957500" cy="529800"/>
          </a:xfrm>
          <a:prstGeom prst="rect">
            <a:avLst/>
          </a:prstGeom>
          <a:solidFill>
            <a:schemeClr val="lt2"/>
          </a:solidFill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9pPr>
          </a:lstStyle>
          <a:p/>
        </p:txBody>
      </p:sp>
      <p:sp>
        <p:nvSpPr>
          <p:cNvPr id="298" name="Google Shape;298;p22"/>
          <p:cNvSpPr txBox="1"/>
          <p:nvPr>
            <p:ph idx="13" type="subTitle"/>
          </p:nvPr>
        </p:nvSpPr>
        <p:spPr>
          <a:xfrm>
            <a:off x="3624150" y="3826425"/>
            <a:ext cx="1895700" cy="66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9" name="Google Shape;299;p22"/>
          <p:cNvSpPr txBox="1"/>
          <p:nvPr>
            <p:ph idx="14" type="title"/>
          </p:nvPr>
        </p:nvSpPr>
        <p:spPr>
          <a:xfrm>
            <a:off x="3593246" y="3296625"/>
            <a:ext cx="1957500" cy="529800"/>
          </a:xfrm>
          <a:prstGeom prst="rect">
            <a:avLst/>
          </a:prstGeom>
          <a:solidFill>
            <a:schemeClr val="dk2"/>
          </a:solidFill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9pPr>
          </a:lstStyle>
          <a:p/>
        </p:txBody>
      </p:sp>
      <p:sp>
        <p:nvSpPr>
          <p:cNvPr id="300" name="Google Shape;300;p22"/>
          <p:cNvSpPr txBox="1"/>
          <p:nvPr>
            <p:ph idx="15" type="title"/>
          </p:nvPr>
        </p:nvSpPr>
        <p:spPr>
          <a:xfrm>
            <a:off x="1278000" y="342000"/>
            <a:ext cx="6588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sp>
        <p:nvSpPr>
          <p:cNvPr id="301" name="Google Shape;301;p22"/>
          <p:cNvSpPr/>
          <p:nvPr/>
        </p:nvSpPr>
        <p:spPr>
          <a:xfrm flipH="1">
            <a:off x="-40" y="1952289"/>
            <a:ext cx="7790203" cy="131872"/>
          </a:xfrm>
          <a:custGeom>
            <a:rect b="b" l="l" r="r" t="t"/>
            <a:pathLst>
              <a:path extrusionOk="0" h="4121" w="42303">
                <a:moveTo>
                  <a:pt x="0" y="1"/>
                </a:moveTo>
                <a:lnTo>
                  <a:pt x="0" y="4120"/>
                </a:lnTo>
                <a:lnTo>
                  <a:pt x="42303" y="4120"/>
                </a:lnTo>
                <a:lnTo>
                  <a:pt x="42303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22"/>
          <p:cNvSpPr/>
          <p:nvPr/>
        </p:nvSpPr>
        <p:spPr>
          <a:xfrm flipH="1">
            <a:off x="933395" y="3495600"/>
            <a:ext cx="8210589" cy="131851"/>
          </a:xfrm>
          <a:custGeom>
            <a:rect b="b" l="l" r="r" t="t"/>
            <a:pathLst>
              <a:path extrusionOk="0" h="4121" w="42303">
                <a:moveTo>
                  <a:pt x="0" y="1"/>
                </a:moveTo>
                <a:lnTo>
                  <a:pt x="0" y="4120"/>
                </a:lnTo>
                <a:lnTo>
                  <a:pt x="42303" y="4120"/>
                </a:lnTo>
                <a:lnTo>
                  <a:pt x="42303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Percentages">
  <p:cSld name="CUSTOM_12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23"/>
          <p:cNvSpPr txBox="1"/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sp>
        <p:nvSpPr>
          <p:cNvPr id="305" name="Google Shape;305;p23"/>
          <p:cNvSpPr txBox="1"/>
          <p:nvPr>
            <p:ph hasCustomPrompt="1" idx="2" type="title"/>
          </p:nvPr>
        </p:nvSpPr>
        <p:spPr>
          <a:xfrm>
            <a:off x="2201811" y="2233575"/>
            <a:ext cx="1609800" cy="58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9pPr>
          </a:lstStyle>
          <a:p>
            <a:r>
              <a:t>xx%</a:t>
            </a:r>
          </a:p>
        </p:txBody>
      </p:sp>
      <p:sp>
        <p:nvSpPr>
          <p:cNvPr id="306" name="Google Shape;306;p23"/>
          <p:cNvSpPr txBox="1"/>
          <p:nvPr>
            <p:ph hasCustomPrompt="1" idx="3" type="title"/>
          </p:nvPr>
        </p:nvSpPr>
        <p:spPr>
          <a:xfrm>
            <a:off x="5332488" y="2233575"/>
            <a:ext cx="1609800" cy="58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9pPr>
          </a:lstStyle>
          <a:p>
            <a:r>
              <a:t>xx%</a:t>
            </a:r>
          </a:p>
        </p:txBody>
      </p:sp>
      <p:sp>
        <p:nvSpPr>
          <p:cNvPr id="307" name="Google Shape;307;p23"/>
          <p:cNvSpPr/>
          <p:nvPr/>
        </p:nvSpPr>
        <p:spPr>
          <a:xfrm flipH="1">
            <a:off x="-11" y="0"/>
            <a:ext cx="1371614" cy="356851"/>
          </a:xfrm>
          <a:custGeom>
            <a:rect b="b" l="l" r="r" t="t"/>
            <a:pathLst>
              <a:path extrusionOk="0" h="2775" w="16884">
                <a:moveTo>
                  <a:pt x="0" y="1"/>
                </a:moveTo>
                <a:lnTo>
                  <a:pt x="0" y="2775"/>
                </a:lnTo>
                <a:lnTo>
                  <a:pt x="16883" y="2775"/>
                </a:lnTo>
                <a:lnTo>
                  <a:pt x="1688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23"/>
          <p:cNvSpPr/>
          <p:nvPr/>
        </p:nvSpPr>
        <p:spPr>
          <a:xfrm>
            <a:off x="8355575" y="4357775"/>
            <a:ext cx="788431" cy="785368"/>
          </a:xfrm>
          <a:custGeom>
            <a:rect b="b" l="l" r="r" t="t"/>
            <a:pathLst>
              <a:path extrusionOk="0" h="16396" w="17241">
                <a:moveTo>
                  <a:pt x="0" y="1"/>
                </a:moveTo>
                <a:lnTo>
                  <a:pt x="0" y="16396"/>
                </a:lnTo>
                <a:lnTo>
                  <a:pt x="17240" y="16396"/>
                </a:lnTo>
                <a:lnTo>
                  <a:pt x="17240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23"/>
          <p:cNvSpPr/>
          <p:nvPr/>
        </p:nvSpPr>
        <p:spPr>
          <a:xfrm flipH="1">
            <a:off x="7353292" y="4786292"/>
            <a:ext cx="1371614" cy="356851"/>
          </a:xfrm>
          <a:custGeom>
            <a:rect b="b" l="l" r="r" t="t"/>
            <a:pathLst>
              <a:path extrusionOk="0" h="2775" w="16884">
                <a:moveTo>
                  <a:pt x="0" y="1"/>
                </a:moveTo>
                <a:lnTo>
                  <a:pt x="0" y="2775"/>
                </a:lnTo>
                <a:lnTo>
                  <a:pt x="16883" y="2775"/>
                </a:lnTo>
                <a:lnTo>
                  <a:pt x="1688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mall numbers">
  <p:cSld name="CUSTOM_15"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24"/>
          <p:cNvSpPr txBox="1"/>
          <p:nvPr>
            <p:ph idx="1" type="subTitle"/>
          </p:nvPr>
        </p:nvSpPr>
        <p:spPr>
          <a:xfrm>
            <a:off x="3423600" y="1473000"/>
            <a:ext cx="22965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2" name="Google Shape;312;p24"/>
          <p:cNvSpPr txBox="1"/>
          <p:nvPr>
            <p:ph hasCustomPrompt="1" type="title"/>
          </p:nvPr>
        </p:nvSpPr>
        <p:spPr>
          <a:xfrm>
            <a:off x="3423750" y="934700"/>
            <a:ext cx="2296500" cy="4572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r>
              <a:t>xx%</a:t>
            </a:r>
          </a:p>
        </p:txBody>
      </p:sp>
      <p:sp>
        <p:nvSpPr>
          <p:cNvPr id="313" name="Google Shape;313;p24"/>
          <p:cNvSpPr txBox="1"/>
          <p:nvPr>
            <p:ph idx="2" type="subTitle"/>
          </p:nvPr>
        </p:nvSpPr>
        <p:spPr>
          <a:xfrm>
            <a:off x="3423600" y="2688513"/>
            <a:ext cx="22965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4" name="Google Shape;314;p24"/>
          <p:cNvSpPr txBox="1"/>
          <p:nvPr>
            <p:ph hasCustomPrompt="1" idx="3" type="title"/>
          </p:nvPr>
        </p:nvSpPr>
        <p:spPr>
          <a:xfrm>
            <a:off x="3423750" y="2150202"/>
            <a:ext cx="2296500" cy="457200"/>
          </a:xfrm>
          <a:prstGeom prst="rect">
            <a:avLst/>
          </a:prstGeom>
          <a:solidFill>
            <a:schemeClr val="l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r>
              <a:t>xx%</a:t>
            </a:r>
          </a:p>
        </p:txBody>
      </p:sp>
      <p:sp>
        <p:nvSpPr>
          <p:cNvPr id="315" name="Google Shape;315;p24"/>
          <p:cNvSpPr txBox="1"/>
          <p:nvPr>
            <p:ph idx="4" type="subTitle"/>
          </p:nvPr>
        </p:nvSpPr>
        <p:spPr>
          <a:xfrm>
            <a:off x="3423750" y="3904025"/>
            <a:ext cx="22965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6" name="Google Shape;316;p24"/>
          <p:cNvSpPr txBox="1"/>
          <p:nvPr>
            <p:ph hasCustomPrompt="1" idx="5" type="title"/>
          </p:nvPr>
        </p:nvSpPr>
        <p:spPr>
          <a:xfrm>
            <a:off x="3423750" y="3365703"/>
            <a:ext cx="2296500" cy="4572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r>
              <a:t>xx%</a:t>
            </a:r>
          </a:p>
        </p:txBody>
      </p:sp>
      <p:sp>
        <p:nvSpPr>
          <p:cNvPr id="317" name="Google Shape;317;p24"/>
          <p:cNvSpPr/>
          <p:nvPr/>
        </p:nvSpPr>
        <p:spPr>
          <a:xfrm>
            <a:off x="7377200" y="2089950"/>
            <a:ext cx="1766704" cy="356851"/>
          </a:xfrm>
          <a:custGeom>
            <a:rect b="b" l="l" r="r" t="t"/>
            <a:pathLst>
              <a:path extrusionOk="0" h="2775" w="15325">
                <a:moveTo>
                  <a:pt x="1" y="0"/>
                </a:moveTo>
                <a:lnTo>
                  <a:pt x="1" y="2774"/>
                </a:lnTo>
                <a:lnTo>
                  <a:pt x="15324" y="2774"/>
                </a:lnTo>
                <a:lnTo>
                  <a:pt x="15324" y="0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24"/>
          <p:cNvSpPr/>
          <p:nvPr/>
        </p:nvSpPr>
        <p:spPr>
          <a:xfrm>
            <a:off x="357025" y="2089950"/>
            <a:ext cx="2071751" cy="356851"/>
          </a:xfrm>
          <a:custGeom>
            <a:rect b="b" l="l" r="r" t="t"/>
            <a:pathLst>
              <a:path extrusionOk="0" h="2775" w="4300">
                <a:moveTo>
                  <a:pt x="1" y="0"/>
                </a:moveTo>
                <a:lnTo>
                  <a:pt x="1" y="2774"/>
                </a:lnTo>
                <a:lnTo>
                  <a:pt x="4299" y="2774"/>
                </a:lnTo>
                <a:lnTo>
                  <a:pt x="4299" y="0"/>
                </a:lnTo>
                <a:close/>
              </a:path>
            </a:pathLst>
          </a:custGeom>
          <a:solidFill>
            <a:srgbClr val="FFFFFF">
              <a:alpha val="19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24"/>
          <p:cNvSpPr/>
          <p:nvPr/>
        </p:nvSpPr>
        <p:spPr>
          <a:xfrm>
            <a:off x="6810278" y="1500450"/>
            <a:ext cx="1104154" cy="356872"/>
          </a:xfrm>
          <a:custGeom>
            <a:rect b="b" l="l" r="r" t="t"/>
            <a:pathLst>
              <a:path extrusionOk="0" h="2775" w="18027">
                <a:moveTo>
                  <a:pt x="0" y="0"/>
                </a:moveTo>
                <a:lnTo>
                  <a:pt x="0" y="2774"/>
                </a:lnTo>
                <a:lnTo>
                  <a:pt x="18026" y="2774"/>
                </a:lnTo>
                <a:lnTo>
                  <a:pt x="18026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24"/>
          <p:cNvSpPr/>
          <p:nvPr/>
        </p:nvSpPr>
        <p:spPr>
          <a:xfrm>
            <a:off x="6896029" y="2679300"/>
            <a:ext cx="2247805" cy="355450"/>
          </a:xfrm>
          <a:custGeom>
            <a:rect b="b" l="l" r="r" t="t"/>
            <a:pathLst>
              <a:path extrusionOk="0" h="2764" w="12872">
                <a:moveTo>
                  <a:pt x="1" y="1"/>
                </a:moveTo>
                <a:lnTo>
                  <a:pt x="1" y="2763"/>
                </a:lnTo>
                <a:lnTo>
                  <a:pt x="12871" y="2763"/>
                </a:lnTo>
                <a:lnTo>
                  <a:pt x="12871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24"/>
          <p:cNvSpPr/>
          <p:nvPr/>
        </p:nvSpPr>
        <p:spPr>
          <a:xfrm>
            <a:off x="8105579" y="1500450"/>
            <a:ext cx="1038298" cy="356872"/>
          </a:xfrm>
          <a:custGeom>
            <a:rect b="b" l="l" r="r" t="t"/>
            <a:pathLst>
              <a:path extrusionOk="0" h="2775" w="2882">
                <a:moveTo>
                  <a:pt x="1" y="0"/>
                </a:moveTo>
                <a:lnTo>
                  <a:pt x="1" y="2774"/>
                </a:lnTo>
                <a:lnTo>
                  <a:pt x="2882" y="2774"/>
                </a:lnTo>
                <a:lnTo>
                  <a:pt x="2882" y="0"/>
                </a:lnTo>
                <a:close/>
              </a:path>
            </a:pathLst>
          </a:custGeom>
          <a:solidFill>
            <a:srgbClr val="FFFFFF">
              <a:alpha val="564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24"/>
          <p:cNvSpPr/>
          <p:nvPr/>
        </p:nvSpPr>
        <p:spPr>
          <a:xfrm>
            <a:off x="6739789" y="3268775"/>
            <a:ext cx="1104128" cy="355450"/>
          </a:xfrm>
          <a:custGeom>
            <a:rect b="b" l="l" r="r" t="t"/>
            <a:pathLst>
              <a:path extrusionOk="0" h="2764" w="18396">
                <a:moveTo>
                  <a:pt x="1" y="1"/>
                </a:moveTo>
                <a:lnTo>
                  <a:pt x="1" y="2763"/>
                </a:lnTo>
                <a:lnTo>
                  <a:pt x="18396" y="2763"/>
                </a:lnTo>
                <a:lnTo>
                  <a:pt x="18396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24"/>
          <p:cNvSpPr/>
          <p:nvPr/>
        </p:nvSpPr>
        <p:spPr>
          <a:xfrm>
            <a:off x="18" y="3268775"/>
            <a:ext cx="1038298" cy="355450"/>
          </a:xfrm>
          <a:custGeom>
            <a:rect b="b" l="l" r="r" t="t"/>
            <a:pathLst>
              <a:path extrusionOk="0" h="2764" w="2882">
                <a:moveTo>
                  <a:pt x="0" y="1"/>
                </a:moveTo>
                <a:lnTo>
                  <a:pt x="0" y="2763"/>
                </a:lnTo>
                <a:lnTo>
                  <a:pt x="2881" y="2763"/>
                </a:lnTo>
                <a:lnTo>
                  <a:pt x="2881" y="1"/>
                </a:lnTo>
                <a:close/>
              </a:path>
            </a:pathLst>
          </a:custGeom>
          <a:solidFill>
            <a:srgbClr val="FFFFFF">
              <a:alpha val="5019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24"/>
          <p:cNvSpPr/>
          <p:nvPr/>
        </p:nvSpPr>
        <p:spPr>
          <a:xfrm>
            <a:off x="10" y="1500456"/>
            <a:ext cx="1104138" cy="356858"/>
          </a:xfrm>
          <a:custGeom>
            <a:rect b="b" l="l" r="r" t="t"/>
            <a:pathLst>
              <a:path extrusionOk="0" h="2775" w="8586">
                <a:moveTo>
                  <a:pt x="1" y="0"/>
                </a:moveTo>
                <a:lnTo>
                  <a:pt x="1" y="2774"/>
                </a:lnTo>
                <a:lnTo>
                  <a:pt x="8585" y="2774"/>
                </a:lnTo>
                <a:lnTo>
                  <a:pt x="8585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24"/>
          <p:cNvSpPr/>
          <p:nvPr/>
        </p:nvSpPr>
        <p:spPr>
          <a:xfrm>
            <a:off x="1299972" y="1500450"/>
            <a:ext cx="490621" cy="356872"/>
          </a:xfrm>
          <a:custGeom>
            <a:rect b="b" l="l" r="r" t="t"/>
            <a:pathLst>
              <a:path extrusionOk="0" h="2775" w="18396">
                <a:moveTo>
                  <a:pt x="0" y="0"/>
                </a:moveTo>
                <a:lnTo>
                  <a:pt x="0" y="2774"/>
                </a:lnTo>
                <a:lnTo>
                  <a:pt x="18396" y="2774"/>
                </a:lnTo>
                <a:lnTo>
                  <a:pt x="18396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4"/>
          <p:cNvSpPr/>
          <p:nvPr/>
        </p:nvSpPr>
        <p:spPr>
          <a:xfrm>
            <a:off x="0" y="3268775"/>
            <a:ext cx="667651" cy="355450"/>
          </a:xfrm>
          <a:custGeom>
            <a:rect b="b" l="l" r="r" t="t"/>
            <a:pathLst>
              <a:path extrusionOk="0" h="2764" w="2882">
                <a:moveTo>
                  <a:pt x="0" y="1"/>
                </a:moveTo>
                <a:lnTo>
                  <a:pt x="0" y="2763"/>
                </a:lnTo>
                <a:lnTo>
                  <a:pt x="2881" y="2763"/>
                </a:lnTo>
                <a:lnTo>
                  <a:pt x="288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4"/>
          <p:cNvSpPr/>
          <p:nvPr/>
        </p:nvSpPr>
        <p:spPr>
          <a:xfrm>
            <a:off x="7960123" y="323033"/>
            <a:ext cx="1183740" cy="355315"/>
          </a:xfrm>
          <a:custGeom>
            <a:rect b="b" l="l" r="r" t="t"/>
            <a:pathLst>
              <a:path extrusionOk="0" h="2763" w="9205">
                <a:moveTo>
                  <a:pt x="1" y="0"/>
                </a:moveTo>
                <a:lnTo>
                  <a:pt x="1" y="2762"/>
                </a:lnTo>
                <a:lnTo>
                  <a:pt x="9204" y="2762"/>
                </a:lnTo>
                <a:lnTo>
                  <a:pt x="920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4"/>
          <p:cNvSpPr/>
          <p:nvPr/>
        </p:nvSpPr>
        <p:spPr>
          <a:xfrm>
            <a:off x="7173125" y="912516"/>
            <a:ext cx="1970757" cy="355315"/>
          </a:xfrm>
          <a:custGeom>
            <a:rect b="b" l="l" r="r" t="t"/>
            <a:pathLst>
              <a:path extrusionOk="0" h="2763" w="15325">
                <a:moveTo>
                  <a:pt x="1" y="0"/>
                </a:moveTo>
                <a:lnTo>
                  <a:pt x="1" y="2762"/>
                </a:lnTo>
                <a:lnTo>
                  <a:pt x="15324" y="2762"/>
                </a:lnTo>
                <a:lnTo>
                  <a:pt x="15324" y="0"/>
                </a:lnTo>
                <a:close/>
              </a:path>
            </a:pathLst>
          </a:custGeom>
          <a:solidFill>
            <a:srgbClr val="FFFFFF">
              <a:alpha val="19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4"/>
          <p:cNvSpPr/>
          <p:nvPr/>
        </p:nvSpPr>
        <p:spPr>
          <a:xfrm>
            <a:off x="7173125" y="2089940"/>
            <a:ext cx="1970757" cy="356858"/>
          </a:xfrm>
          <a:custGeom>
            <a:rect b="b" l="l" r="r" t="t"/>
            <a:pathLst>
              <a:path extrusionOk="0" h="2775" w="15325">
                <a:moveTo>
                  <a:pt x="1" y="0"/>
                </a:moveTo>
                <a:lnTo>
                  <a:pt x="1" y="2774"/>
                </a:lnTo>
                <a:lnTo>
                  <a:pt x="15324" y="2774"/>
                </a:lnTo>
                <a:lnTo>
                  <a:pt x="15324" y="0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4"/>
          <p:cNvSpPr/>
          <p:nvPr/>
        </p:nvSpPr>
        <p:spPr>
          <a:xfrm>
            <a:off x="0" y="2089940"/>
            <a:ext cx="552969" cy="356858"/>
          </a:xfrm>
          <a:custGeom>
            <a:rect b="b" l="l" r="r" t="t"/>
            <a:pathLst>
              <a:path extrusionOk="0" h="2775" w="4300">
                <a:moveTo>
                  <a:pt x="1" y="0"/>
                </a:moveTo>
                <a:lnTo>
                  <a:pt x="1" y="2774"/>
                </a:lnTo>
                <a:lnTo>
                  <a:pt x="4299" y="2774"/>
                </a:lnTo>
                <a:lnTo>
                  <a:pt x="4299" y="0"/>
                </a:lnTo>
                <a:close/>
              </a:path>
            </a:pathLst>
          </a:custGeom>
          <a:solidFill>
            <a:srgbClr val="FFFFFF">
              <a:alpha val="19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4"/>
          <p:cNvSpPr/>
          <p:nvPr/>
        </p:nvSpPr>
        <p:spPr>
          <a:xfrm>
            <a:off x="8773245" y="1500456"/>
            <a:ext cx="370618" cy="356858"/>
          </a:xfrm>
          <a:custGeom>
            <a:rect b="b" l="l" r="r" t="t"/>
            <a:pathLst>
              <a:path extrusionOk="0" h="2775" w="2882">
                <a:moveTo>
                  <a:pt x="1" y="0"/>
                </a:moveTo>
                <a:lnTo>
                  <a:pt x="1" y="2774"/>
                </a:lnTo>
                <a:lnTo>
                  <a:pt x="2882" y="2774"/>
                </a:lnTo>
                <a:lnTo>
                  <a:pt x="288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4"/>
          <p:cNvSpPr/>
          <p:nvPr/>
        </p:nvSpPr>
        <p:spPr>
          <a:xfrm>
            <a:off x="8039723" y="3268778"/>
            <a:ext cx="1104138" cy="355443"/>
          </a:xfrm>
          <a:custGeom>
            <a:rect b="b" l="l" r="r" t="t"/>
            <a:pathLst>
              <a:path extrusionOk="0" h="2764" w="8586">
                <a:moveTo>
                  <a:pt x="1" y="1"/>
                </a:moveTo>
                <a:lnTo>
                  <a:pt x="1" y="2763"/>
                </a:lnTo>
                <a:lnTo>
                  <a:pt x="8585" y="2763"/>
                </a:lnTo>
                <a:lnTo>
                  <a:pt x="858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4"/>
          <p:cNvSpPr/>
          <p:nvPr/>
        </p:nvSpPr>
        <p:spPr>
          <a:xfrm>
            <a:off x="7555951" y="3858262"/>
            <a:ext cx="1587922" cy="355315"/>
          </a:xfrm>
          <a:custGeom>
            <a:rect b="b" l="l" r="r" t="t"/>
            <a:pathLst>
              <a:path extrusionOk="0" h="2763" w="12348">
                <a:moveTo>
                  <a:pt x="0" y="1"/>
                </a:moveTo>
                <a:lnTo>
                  <a:pt x="0" y="2763"/>
                </a:lnTo>
                <a:lnTo>
                  <a:pt x="12347" y="2763"/>
                </a:lnTo>
                <a:lnTo>
                  <a:pt x="12347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4"/>
          <p:cNvSpPr/>
          <p:nvPr/>
        </p:nvSpPr>
        <p:spPr>
          <a:xfrm>
            <a:off x="0" y="4446202"/>
            <a:ext cx="1183740" cy="356858"/>
          </a:xfrm>
          <a:custGeom>
            <a:rect b="b" l="l" r="r" t="t"/>
            <a:pathLst>
              <a:path extrusionOk="0" h="2775" w="9205">
                <a:moveTo>
                  <a:pt x="1" y="1"/>
                </a:moveTo>
                <a:lnTo>
                  <a:pt x="1" y="2775"/>
                </a:lnTo>
                <a:lnTo>
                  <a:pt x="9204" y="2775"/>
                </a:lnTo>
                <a:lnTo>
                  <a:pt x="9204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4"/>
          <p:cNvSpPr/>
          <p:nvPr/>
        </p:nvSpPr>
        <p:spPr>
          <a:xfrm>
            <a:off x="0" y="3858262"/>
            <a:ext cx="1970757" cy="355315"/>
          </a:xfrm>
          <a:custGeom>
            <a:rect b="b" l="l" r="r" t="t"/>
            <a:pathLst>
              <a:path extrusionOk="0" h="2763" w="15325">
                <a:moveTo>
                  <a:pt x="1" y="1"/>
                </a:moveTo>
                <a:lnTo>
                  <a:pt x="1" y="2763"/>
                </a:lnTo>
                <a:lnTo>
                  <a:pt x="15324" y="2763"/>
                </a:lnTo>
                <a:lnTo>
                  <a:pt x="1532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4"/>
          <p:cNvSpPr/>
          <p:nvPr/>
        </p:nvSpPr>
        <p:spPr>
          <a:xfrm>
            <a:off x="2325759" y="3858262"/>
            <a:ext cx="866747" cy="355315"/>
          </a:xfrm>
          <a:custGeom>
            <a:rect b="b" l="l" r="r" t="t"/>
            <a:pathLst>
              <a:path extrusionOk="0" h="2763" w="6740">
                <a:moveTo>
                  <a:pt x="1" y="1"/>
                </a:moveTo>
                <a:lnTo>
                  <a:pt x="1" y="2763"/>
                </a:lnTo>
                <a:lnTo>
                  <a:pt x="6739" y="2763"/>
                </a:lnTo>
                <a:lnTo>
                  <a:pt x="6739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4"/>
          <p:cNvSpPr/>
          <p:nvPr/>
        </p:nvSpPr>
        <p:spPr>
          <a:xfrm>
            <a:off x="0" y="2679300"/>
            <a:ext cx="1485912" cy="355450"/>
          </a:xfrm>
          <a:custGeom>
            <a:rect b="b" l="l" r="r" t="t"/>
            <a:pathLst>
              <a:path extrusionOk="0" h="2764" w="15325">
                <a:moveTo>
                  <a:pt x="1" y="1"/>
                </a:moveTo>
                <a:lnTo>
                  <a:pt x="1" y="2763"/>
                </a:lnTo>
                <a:lnTo>
                  <a:pt x="15324" y="2763"/>
                </a:lnTo>
                <a:lnTo>
                  <a:pt x="15324" y="1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4"/>
          <p:cNvSpPr/>
          <p:nvPr/>
        </p:nvSpPr>
        <p:spPr>
          <a:xfrm>
            <a:off x="896262" y="3268778"/>
            <a:ext cx="370618" cy="355443"/>
          </a:xfrm>
          <a:custGeom>
            <a:rect b="b" l="l" r="r" t="t"/>
            <a:pathLst>
              <a:path extrusionOk="0" h="2764" w="2882">
                <a:moveTo>
                  <a:pt x="0" y="1"/>
                </a:moveTo>
                <a:lnTo>
                  <a:pt x="0" y="2763"/>
                </a:lnTo>
                <a:lnTo>
                  <a:pt x="2881" y="2763"/>
                </a:lnTo>
                <a:lnTo>
                  <a:pt x="2881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4"/>
          <p:cNvSpPr/>
          <p:nvPr/>
        </p:nvSpPr>
        <p:spPr>
          <a:xfrm>
            <a:off x="0" y="1500456"/>
            <a:ext cx="1104138" cy="356858"/>
          </a:xfrm>
          <a:custGeom>
            <a:rect b="b" l="l" r="r" t="t"/>
            <a:pathLst>
              <a:path extrusionOk="0" h="2775" w="8586">
                <a:moveTo>
                  <a:pt x="1" y="0"/>
                </a:moveTo>
                <a:lnTo>
                  <a:pt x="1" y="2774"/>
                </a:lnTo>
                <a:lnTo>
                  <a:pt x="8585" y="2774"/>
                </a:lnTo>
                <a:lnTo>
                  <a:pt x="858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4"/>
          <p:cNvSpPr/>
          <p:nvPr/>
        </p:nvSpPr>
        <p:spPr>
          <a:xfrm>
            <a:off x="359324" y="912525"/>
            <a:ext cx="1228595" cy="355301"/>
          </a:xfrm>
          <a:custGeom>
            <a:rect b="b" l="l" r="r" t="t"/>
            <a:pathLst>
              <a:path extrusionOk="0" h="2763" w="12348">
                <a:moveTo>
                  <a:pt x="1" y="0"/>
                </a:moveTo>
                <a:lnTo>
                  <a:pt x="1" y="2762"/>
                </a:lnTo>
                <a:lnTo>
                  <a:pt x="12348" y="2762"/>
                </a:lnTo>
                <a:lnTo>
                  <a:pt x="1234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4"/>
          <p:cNvSpPr/>
          <p:nvPr/>
        </p:nvSpPr>
        <p:spPr>
          <a:xfrm>
            <a:off x="5395565" y="323033"/>
            <a:ext cx="2171240" cy="355315"/>
          </a:xfrm>
          <a:custGeom>
            <a:rect b="b" l="l" r="r" t="t"/>
            <a:pathLst>
              <a:path extrusionOk="0" h="2763" w="16884">
                <a:moveTo>
                  <a:pt x="1" y="0"/>
                </a:moveTo>
                <a:lnTo>
                  <a:pt x="1" y="2762"/>
                </a:lnTo>
                <a:lnTo>
                  <a:pt x="16884" y="2762"/>
                </a:lnTo>
                <a:lnTo>
                  <a:pt x="1688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4"/>
          <p:cNvSpPr/>
          <p:nvPr/>
        </p:nvSpPr>
        <p:spPr>
          <a:xfrm>
            <a:off x="5729396" y="3858262"/>
            <a:ext cx="1600139" cy="355315"/>
          </a:xfrm>
          <a:custGeom>
            <a:rect b="b" l="l" r="r" t="t"/>
            <a:pathLst>
              <a:path extrusionOk="0" h="2763" w="12443">
                <a:moveTo>
                  <a:pt x="0" y="1"/>
                </a:moveTo>
                <a:lnTo>
                  <a:pt x="0" y="2763"/>
                </a:lnTo>
                <a:lnTo>
                  <a:pt x="12442" y="2763"/>
                </a:lnTo>
                <a:lnTo>
                  <a:pt x="12442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4"/>
          <p:cNvSpPr/>
          <p:nvPr/>
        </p:nvSpPr>
        <p:spPr>
          <a:xfrm>
            <a:off x="1577072" y="4446200"/>
            <a:ext cx="3118770" cy="356851"/>
          </a:xfrm>
          <a:custGeom>
            <a:rect b="b" l="l" r="r" t="t"/>
            <a:pathLst>
              <a:path extrusionOk="0" h="2775" w="16884">
                <a:moveTo>
                  <a:pt x="0" y="1"/>
                </a:moveTo>
                <a:lnTo>
                  <a:pt x="0" y="2775"/>
                </a:lnTo>
                <a:lnTo>
                  <a:pt x="16883" y="2775"/>
                </a:lnTo>
                <a:lnTo>
                  <a:pt x="1688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4"/>
          <p:cNvSpPr txBox="1"/>
          <p:nvPr>
            <p:ph type="title"/>
          </p:nvPr>
        </p:nvSpPr>
        <p:spPr>
          <a:xfrm>
            <a:off x="454800" y="2714625"/>
            <a:ext cx="8425200" cy="4479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87" name="Google Shape;87;p4"/>
          <p:cNvSpPr txBox="1"/>
          <p:nvPr>
            <p:ph hasCustomPrompt="1" idx="2" type="title"/>
          </p:nvPr>
        </p:nvSpPr>
        <p:spPr>
          <a:xfrm>
            <a:off x="454800" y="2150850"/>
            <a:ext cx="8425200" cy="4896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8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5"/>
          <p:cNvSpPr/>
          <p:nvPr/>
        </p:nvSpPr>
        <p:spPr>
          <a:xfrm>
            <a:off x="0" y="1515825"/>
            <a:ext cx="2943127" cy="241405"/>
          </a:xfrm>
          <a:custGeom>
            <a:rect b="b" l="l" r="r" t="t"/>
            <a:pathLst>
              <a:path extrusionOk="0" h="5859" w="146079">
                <a:moveTo>
                  <a:pt x="1" y="1"/>
                </a:moveTo>
                <a:lnTo>
                  <a:pt x="1" y="5858"/>
                </a:lnTo>
                <a:lnTo>
                  <a:pt x="146079" y="5858"/>
                </a:lnTo>
                <a:lnTo>
                  <a:pt x="146079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5"/>
          <p:cNvSpPr txBox="1"/>
          <p:nvPr>
            <p:ph idx="1" type="body"/>
          </p:nvPr>
        </p:nvSpPr>
        <p:spPr>
          <a:xfrm>
            <a:off x="609499" y="1973025"/>
            <a:ext cx="3512700" cy="21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aleway SemiBold"/>
              <a:buChar char="●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2pPr>
            <a:lvl3pPr indent="-330200" lvl="2" marL="1371600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■"/>
              <a:defRPr sz="1600"/>
            </a:lvl3pPr>
            <a:lvl4pPr indent="-330200" lvl="3" marL="1828800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4pPr>
            <a:lvl5pPr indent="-330200" lvl="4" marL="2286000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5pPr>
            <a:lvl6pPr indent="-330200" lvl="5" marL="2743200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■"/>
              <a:defRPr sz="1600"/>
            </a:lvl6pPr>
            <a:lvl7pPr indent="-330200" lvl="6" marL="3200400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7pPr>
            <a:lvl8pPr indent="-330200" lvl="7" marL="3657600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8pPr>
            <a:lvl9pPr indent="-330200" lvl="8" marL="4114800" rtl="0">
              <a:spcBef>
                <a:spcPts val="1600"/>
              </a:spcBef>
              <a:spcAft>
                <a:spcPts val="1600"/>
              </a:spcAft>
              <a:buSzPts val="1600"/>
              <a:buFont typeface="Nunito Light"/>
              <a:buChar char="■"/>
              <a:defRPr sz="1600"/>
            </a:lvl9pPr>
          </a:lstStyle>
          <a:p/>
        </p:txBody>
      </p:sp>
      <p:sp>
        <p:nvSpPr>
          <p:cNvPr id="91" name="Google Shape;91;p5"/>
          <p:cNvSpPr txBox="1"/>
          <p:nvPr>
            <p:ph type="title"/>
          </p:nvPr>
        </p:nvSpPr>
        <p:spPr>
          <a:xfrm>
            <a:off x="560825" y="1168325"/>
            <a:ext cx="35613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6"/>
          <p:cNvSpPr txBox="1"/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sp>
        <p:nvSpPr>
          <p:cNvPr id="94" name="Google Shape;94;p6"/>
          <p:cNvSpPr txBox="1"/>
          <p:nvPr>
            <p:ph idx="1" type="subTitle"/>
          </p:nvPr>
        </p:nvSpPr>
        <p:spPr>
          <a:xfrm>
            <a:off x="2773575" y="3109000"/>
            <a:ext cx="2226600" cy="84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5" name="Google Shape;95;p6"/>
          <p:cNvSpPr txBox="1"/>
          <p:nvPr>
            <p:ph idx="2" type="title"/>
          </p:nvPr>
        </p:nvSpPr>
        <p:spPr>
          <a:xfrm>
            <a:off x="2646050" y="2523698"/>
            <a:ext cx="2481300" cy="524400"/>
          </a:xfrm>
          <a:prstGeom prst="rect">
            <a:avLst/>
          </a:prstGeom>
          <a:solidFill>
            <a:schemeClr val="dk2"/>
          </a:solidFill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9pPr>
          </a:lstStyle>
          <a:p/>
        </p:txBody>
      </p:sp>
      <p:sp>
        <p:nvSpPr>
          <p:cNvPr id="96" name="Google Shape;96;p6"/>
          <p:cNvSpPr txBox="1"/>
          <p:nvPr>
            <p:ph idx="3" type="subTitle"/>
          </p:nvPr>
        </p:nvSpPr>
        <p:spPr>
          <a:xfrm>
            <a:off x="6070225" y="3109000"/>
            <a:ext cx="2226600" cy="84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7" name="Google Shape;97;p6"/>
          <p:cNvSpPr txBox="1"/>
          <p:nvPr>
            <p:ph idx="4" type="title"/>
          </p:nvPr>
        </p:nvSpPr>
        <p:spPr>
          <a:xfrm>
            <a:off x="5942650" y="2523676"/>
            <a:ext cx="2481300" cy="524400"/>
          </a:xfrm>
          <a:prstGeom prst="rect">
            <a:avLst/>
          </a:prstGeom>
          <a:solidFill>
            <a:schemeClr val="lt2"/>
          </a:solidFill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9pPr>
          </a:lstStyle>
          <a:p/>
        </p:txBody>
      </p:sp>
      <p:sp>
        <p:nvSpPr>
          <p:cNvPr id="98" name="Google Shape;98;p6"/>
          <p:cNvSpPr/>
          <p:nvPr/>
        </p:nvSpPr>
        <p:spPr>
          <a:xfrm flipH="1">
            <a:off x="7772389" y="0"/>
            <a:ext cx="1371614" cy="356851"/>
          </a:xfrm>
          <a:custGeom>
            <a:rect b="b" l="l" r="r" t="t"/>
            <a:pathLst>
              <a:path extrusionOk="0" h="2775" w="16884">
                <a:moveTo>
                  <a:pt x="0" y="1"/>
                </a:moveTo>
                <a:lnTo>
                  <a:pt x="0" y="2775"/>
                </a:lnTo>
                <a:lnTo>
                  <a:pt x="16883" y="2775"/>
                </a:lnTo>
                <a:lnTo>
                  <a:pt x="16883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7"/>
          <p:cNvSpPr txBox="1"/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8"/>
          <p:cNvSpPr txBox="1"/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sp>
        <p:nvSpPr>
          <p:cNvPr id="103" name="Google Shape;103;p8"/>
          <p:cNvSpPr txBox="1"/>
          <p:nvPr>
            <p:ph idx="1" type="subTitle"/>
          </p:nvPr>
        </p:nvSpPr>
        <p:spPr>
          <a:xfrm flipH="1">
            <a:off x="1456725" y="1617100"/>
            <a:ext cx="1960800" cy="103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8"/>
          <p:cNvSpPr/>
          <p:nvPr/>
        </p:nvSpPr>
        <p:spPr>
          <a:xfrm>
            <a:off x="0" y="2689849"/>
            <a:ext cx="2770896" cy="1033530"/>
          </a:xfrm>
          <a:custGeom>
            <a:rect b="b" l="l" r="r" t="t"/>
            <a:pathLst>
              <a:path extrusionOk="0" h="5847" w="106491">
                <a:moveTo>
                  <a:pt x="1" y="0"/>
                </a:moveTo>
                <a:lnTo>
                  <a:pt x="1" y="5846"/>
                </a:lnTo>
                <a:lnTo>
                  <a:pt x="106490" y="5846"/>
                </a:lnTo>
                <a:lnTo>
                  <a:pt x="106490" y="0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/>
          <p:cNvSpPr/>
          <p:nvPr/>
        </p:nvSpPr>
        <p:spPr>
          <a:xfrm>
            <a:off x="0" y="0"/>
            <a:ext cx="1278158" cy="442823"/>
          </a:xfrm>
          <a:custGeom>
            <a:rect b="b" l="l" r="r" t="t"/>
            <a:pathLst>
              <a:path extrusionOk="0" h="5847" w="106491">
                <a:moveTo>
                  <a:pt x="1" y="0"/>
                </a:moveTo>
                <a:lnTo>
                  <a:pt x="1" y="5846"/>
                </a:lnTo>
                <a:lnTo>
                  <a:pt x="106490" y="5846"/>
                </a:lnTo>
                <a:lnTo>
                  <a:pt x="10649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dea principal">
  <p:cSld name="MAIN_POINT_1">
    <p:bg>
      <p:bgPr>
        <a:solidFill>
          <a:schemeClr val="dk1"/>
        </a:solid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9"/>
          <p:cNvSpPr/>
          <p:nvPr/>
        </p:nvSpPr>
        <p:spPr>
          <a:xfrm flipH="1">
            <a:off x="27" y="323033"/>
            <a:ext cx="1183740" cy="355315"/>
          </a:xfrm>
          <a:custGeom>
            <a:rect b="b" l="l" r="r" t="t"/>
            <a:pathLst>
              <a:path extrusionOk="0" h="2763" w="9205">
                <a:moveTo>
                  <a:pt x="1" y="0"/>
                </a:moveTo>
                <a:lnTo>
                  <a:pt x="1" y="2762"/>
                </a:lnTo>
                <a:lnTo>
                  <a:pt x="9204" y="2762"/>
                </a:lnTo>
                <a:lnTo>
                  <a:pt x="9204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9"/>
          <p:cNvSpPr/>
          <p:nvPr/>
        </p:nvSpPr>
        <p:spPr>
          <a:xfrm flipH="1">
            <a:off x="3" y="912525"/>
            <a:ext cx="3076570" cy="355301"/>
          </a:xfrm>
          <a:custGeom>
            <a:rect b="b" l="l" r="r" t="t"/>
            <a:pathLst>
              <a:path extrusionOk="0" h="2763" w="15325">
                <a:moveTo>
                  <a:pt x="1" y="0"/>
                </a:moveTo>
                <a:lnTo>
                  <a:pt x="1" y="2762"/>
                </a:lnTo>
                <a:lnTo>
                  <a:pt x="15324" y="2762"/>
                </a:lnTo>
                <a:lnTo>
                  <a:pt x="15324" y="0"/>
                </a:lnTo>
                <a:close/>
              </a:path>
            </a:pathLst>
          </a:custGeom>
          <a:solidFill>
            <a:srgbClr val="FFFFFF">
              <a:alpha val="19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9"/>
          <p:cNvSpPr/>
          <p:nvPr/>
        </p:nvSpPr>
        <p:spPr>
          <a:xfrm flipH="1">
            <a:off x="-4" y="2089950"/>
            <a:ext cx="1766704" cy="356851"/>
          </a:xfrm>
          <a:custGeom>
            <a:rect b="b" l="l" r="r" t="t"/>
            <a:pathLst>
              <a:path extrusionOk="0" h="2775" w="15325">
                <a:moveTo>
                  <a:pt x="1" y="0"/>
                </a:moveTo>
                <a:lnTo>
                  <a:pt x="1" y="2774"/>
                </a:lnTo>
                <a:lnTo>
                  <a:pt x="15324" y="2774"/>
                </a:lnTo>
                <a:lnTo>
                  <a:pt x="15324" y="0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9"/>
          <p:cNvSpPr/>
          <p:nvPr/>
        </p:nvSpPr>
        <p:spPr>
          <a:xfrm flipH="1">
            <a:off x="6715125" y="2089950"/>
            <a:ext cx="2071751" cy="356851"/>
          </a:xfrm>
          <a:custGeom>
            <a:rect b="b" l="l" r="r" t="t"/>
            <a:pathLst>
              <a:path extrusionOk="0" h="2775" w="4300">
                <a:moveTo>
                  <a:pt x="1" y="0"/>
                </a:moveTo>
                <a:lnTo>
                  <a:pt x="1" y="2774"/>
                </a:lnTo>
                <a:lnTo>
                  <a:pt x="4299" y="2774"/>
                </a:lnTo>
                <a:lnTo>
                  <a:pt x="4299" y="0"/>
                </a:lnTo>
                <a:close/>
              </a:path>
            </a:pathLst>
          </a:custGeom>
          <a:solidFill>
            <a:srgbClr val="FFFFFF">
              <a:alpha val="19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9"/>
          <p:cNvSpPr/>
          <p:nvPr/>
        </p:nvSpPr>
        <p:spPr>
          <a:xfrm flipH="1">
            <a:off x="1229469" y="1500450"/>
            <a:ext cx="1104154" cy="356872"/>
          </a:xfrm>
          <a:custGeom>
            <a:rect b="b" l="l" r="r" t="t"/>
            <a:pathLst>
              <a:path extrusionOk="0" h="2775" w="18027">
                <a:moveTo>
                  <a:pt x="0" y="0"/>
                </a:moveTo>
                <a:lnTo>
                  <a:pt x="0" y="2774"/>
                </a:lnTo>
                <a:lnTo>
                  <a:pt x="18026" y="2774"/>
                </a:lnTo>
                <a:lnTo>
                  <a:pt x="18026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9"/>
          <p:cNvSpPr/>
          <p:nvPr/>
        </p:nvSpPr>
        <p:spPr>
          <a:xfrm flipH="1">
            <a:off x="66" y="2679300"/>
            <a:ext cx="2247805" cy="355450"/>
          </a:xfrm>
          <a:custGeom>
            <a:rect b="b" l="l" r="r" t="t"/>
            <a:pathLst>
              <a:path extrusionOk="0" h="2764" w="12872">
                <a:moveTo>
                  <a:pt x="1" y="1"/>
                </a:moveTo>
                <a:lnTo>
                  <a:pt x="1" y="2763"/>
                </a:lnTo>
                <a:lnTo>
                  <a:pt x="12871" y="2763"/>
                </a:lnTo>
                <a:lnTo>
                  <a:pt x="12871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9"/>
          <p:cNvSpPr/>
          <p:nvPr/>
        </p:nvSpPr>
        <p:spPr>
          <a:xfrm flipH="1">
            <a:off x="23" y="1500450"/>
            <a:ext cx="1038298" cy="356872"/>
          </a:xfrm>
          <a:custGeom>
            <a:rect b="b" l="l" r="r" t="t"/>
            <a:pathLst>
              <a:path extrusionOk="0" h="2775" w="2882">
                <a:moveTo>
                  <a:pt x="1" y="0"/>
                </a:moveTo>
                <a:lnTo>
                  <a:pt x="1" y="2774"/>
                </a:lnTo>
                <a:lnTo>
                  <a:pt x="2882" y="2774"/>
                </a:lnTo>
                <a:lnTo>
                  <a:pt x="288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9"/>
          <p:cNvSpPr/>
          <p:nvPr/>
        </p:nvSpPr>
        <p:spPr>
          <a:xfrm flipH="1">
            <a:off x="29" y="3268778"/>
            <a:ext cx="1104138" cy="355443"/>
          </a:xfrm>
          <a:custGeom>
            <a:rect b="b" l="l" r="r" t="t"/>
            <a:pathLst>
              <a:path extrusionOk="0" h="2764" w="8586">
                <a:moveTo>
                  <a:pt x="1" y="1"/>
                </a:moveTo>
                <a:lnTo>
                  <a:pt x="1" y="2763"/>
                </a:lnTo>
                <a:lnTo>
                  <a:pt x="8585" y="2763"/>
                </a:lnTo>
                <a:lnTo>
                  <a:pt x="8585" y="1"/>
                </a:lnTo>
                <a:close/>
              </a:path>
            </a:pathLst>
          </a:custGeom>
          <a:solidFill>
            <a:srgbClr val="FFFFFF">
              <a:alpha val="19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9"/>
          <p:cNvSpPr/>
          <p:nvPr/>
        </p:nvSpPr>
        <p:spPr>
          <a:xfrm flipH="1">
            <a:off x="1299941" y="3268775"/>
            <a:ext cx="490759" cy="355450"/>
          </a:xfrm>
          <a:custGeom>
            <a:rect b="b" l="l" r="r" t="t"/>
            <a:pathLst>
              <a:path extrusionOk="0" h="2764" w="18396">
                <a:moveTo>
                  <a:pt x="1" y="1"/>
                </a:moveTo>
                <a:lnTo>
                  <a:pt x="1" y="2763"/>
                </a:lnTo>
                <a:lnTo>
                  <a:pt x="18396" y="2763"/>
                </a:lnTo>
                <a:lnTo>
                  <a:pt x="18396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/>
          <p:cNvSpPr/>
          <p:nvPr/>
        </p:nvSpPr>
        <p:spPr>
          <a:xfrm flipH="1">
            <a:off x="13" y="3858250"/>
            <a:ext cx="1457311" cy="355322"/>
          </a:xfrm>
          <a:custGeom>
            <a:rect b="b" l="l" r="r" t="t"/>
            <a:pathLst>
              <a:path extrusionOk="0" h="2763" w="12348">
                <a:moveTo>
                  <a:pt x="0" y="1"/>
                </a:moveTo>
                <a:lnTo>
                  <a:pt x="0" y="2763"/>
                </a:lnTo>
                <a:lnTo>
                  <a:pt x="12347" y="2763"/>
                </a:lnTo>
                <a:lnTo>
                  <a:pt x="12347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/>
          <p:cNvSpPr/>
          <p:nvPr/>
        </p:nvSpPr>
        <p:spPr>
          <a:xfrm flipH="1">
            <a:off x="7377202" y="3858250"/>
            <a:ext cx="1766704" cy="355322"/>
          </a:xfrm>
          <a:custGeom>
            <a:rect b="b" l="l" r="r" t="t"/>
            <a:pathLst>
              <a:path extrusionOk="0" h="2763" w="15325">
                <a:moveTo>
                  <a:pt x="1" y="1"/>
                </a:moveTo>
                <a:lnTo>
                  <a:pt x="1" y="2763"/>
                </a:lnTo>
                <a:lnTo>
                  <a:pt x="15324" y="2763"/>
                </a:lnTo>
                <a:lnTo>
                  <a:pt x="15324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/>
          <p:cNvSpPr/>
          <p:nvPr/>
        </p:nvSpPr>
        <p:spPr>
          <a:xfrm flipH="1">
            <a:off x="7488607" y="2679300"/>
            <a:ext cx="1655292" cy="355450"/>
          </a:xfrm>
          <a:custGeom>
            <a:rect b="b" l="l" r="r" t="t"/>
            <a:pathLst>
              <a:path extrusionOk="0" h="2764" w="15325">
                <a:moveTo>
                  <a:pt x="1" y="1"/>
                </a:moveTo>
                <a:lnTo>
                  <a:pt x="1" y="2763"/>
                </a:lnTo>
                <a:lnTo>
                  <a:pt x="15324" y="2763"/>
                </a:lnTo>
                <a:lnTo>
                  <a:pt x="15324" y="1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9"/>
          <p:cNvSpPr/>
          <p:nvPr/>
        </p:nvSpPr>
        <p:spPr>
          <a:xfrm flipH="1">
            <a:off x="8105584" y="3268775"/>
            <a:ext cx="1038298" cy="355450"/>
          </a:xfrm>
          <a:custGeom>
            <a:rect b="b" l="l" r="r" t="t"/>
            <a:pathLst>
              <a:path extrusionOk="0" h="2764" w="2882">
                <a:moveTo>
                  <a:pt x="0" y="1"/>
                </a:moveTo>
                <a:lnTo>
                  <a:pt x="0" y="2763"/>
                </a:lnTo>
                <a:lnTo>
                  <a:pt x="2881" y="2763"/>
                </a:lnTo>
                <a:lnTo>
                  <a:pt x="2881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9"/>
          <p:cNvSpPr/>
          <p:nvPr/>
        </p:nvSpPr>
        <p:spPr>
          <a:xfrm flipH="1">
            <a:off x="8039752" y="1500456"/>
            <a:ext cx="1104138" cy="356858"/>
          </a:xfrm>
          <a:custGeom>
            <a:rect b="b" l="l" r="r" t="t"/>
            <a:pathLst>
              <a:path extrusionOk="0" h="2775" w="8586">
                <a:moveTo>
                  <a:pt x="1" y="0"/>
                </a:moveTo>
                <a:lnTo>
                  <a:pt x="1" y="2774"/>
                </a:lnTo>
                <a:lnTo>
                  <a:pt x="8585" y="2774"/>
                </a:lnTo>
                <a:lnTo>
                  <a:pt x="8585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9"/>
          <p:cNvSpPr/>
          <p:nvPr/>
        </p:nvSpPr>
        <p:spPr>
          <a:xfrm flipH="1">
            <a:off x="5478250" y="1500456"/>
            <a:ext cx="2365680" cy="356858"/>
          </a:xfrm>
          <a:custGeom>
            <a:rect b="b" l="l" r="r" t="t"/>
            <a:pathLst>
              <a:path extrusionOk="0" h="2775" w="18396">
                <a:moveTo>
                  <a:pt x="0" y="0"/>
                </a:moveTo>
                <a:lnTo>
                  <a:pt x="0" y="2774"/>
                </a:lnTo>
                <a:lnTo>
                  <a:pt x="18396" y="2774"/>
                </a:lnTo>
                <a:lnTo>
                  <a:pt x="18396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9"/>
          <p:cNvSpPr/>
          <p:nvPr/>
        </p:nvSpPr>
        <p:spPr>
          <a:xfrm flipH="1">
            <a:off x="6896105" y="912525"/>
            <a:ext cx="2247799" cy="355301"/>
          </a:xfrm>
          <a:custGeom>
            <a:rect b="b" l="l" r="r" t="t"/>
            <a:pathLst>
              <a:path extrusionOk="0" h="2763" w="12348">
                <a:moveTo>
                  <a:pt x="1" y="0"/>
                </a:moveTo>
                <a:lnTo>
                  <a:pt x="1" y="2762"/>
                </a:lnTo>
                <a:lnTo>
                  <a:pt x="12348" y="2762"/>
                </a:lnTo>
                <a:lnTo>
                  <a:pt x="12348" y="0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9"/>
          <p:cNvSpPr/>
          <p:nvPr/>
        </p:nvSpPr>
        <p:spPr>
          <a:xfrm flipH="1">
            <a:off x="3895732" y="323025"/>
            <a:ext cx="4819643" cy="355322"/>
          </a:xfrm>
          <a:custGeom>
            <a:rect b="b" l="l" r="r" t="t"/>
            <a:pathLst>
              <a:path extrusionOk="0" h="2763" w="18087">
                <a:moveTo>
                  <a:pt x="1" y="0"/>
                </a:moveTo>
                <a:lnTo>
                  <a:pt x="1" y="2762"/>
                </a:lnTo>
                <a:lnTo>
                  <a:pt x="18087" y="2762"/>
                </a:lnTo>
                <a:lnTo>
                  <a:pt x="18087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9"/>
          <p:cNvSpPr/>
          <p:nvPr/>
        </p:nvSpPr>
        <p:spPr>
          <a:xfrm flipH="1">
            <a:off x="2611243" y="4446200"/>
            <a:ext cx="6532757" cy="356851"/>
          </a:xfrm>
          <a:custGeom>
            <a:rect b="b" l="l" r="r" t="t"/>
            <a:pathLst>
              <a:path extrusionOk="0" h="2775" w="16884">
                <a:moveTo>
                  <a:pt x="0" y="1"/>
                </a:moveTo>
                <a:lnTo>
                  <a:pt x="0" y="2775"/>
                </a:lnTo>
                <a:lnTo>
                  <a:pt x="16883" y="2775"/>
                </a:lnTo>
                <a:lnTo>
                  <a:pt x="16883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9"/>
          <p:cNvSpPr/>
          <p:nvPr/>
        </p:nvSpPr>
        <p:spPr>
          <a:xfrm>
            <a:off x="2094068" y="1123143"/>
            <a:ext cx="4955589" cy="3012341"/>
          </a:xfrm>
          <a:custGeom>
            <a:rect b="b" l="l" r="r" t="t"/>
            <a:pathLst>
              <a:path extrusionOk="0" h="92191" w="151663">
                <a:moveTo>
                  <a:pt x="0" y="0"/>
                </a:moveTo>
                <a:lnTo>
                  <a:pt x="0" y="92190"/>
                </a:lnTo>
                <a:lnTo>
                  <a:pt x="151662" y="92190"/>
                </a:lnTo>
                <a:lnTo>
                  <a:pt x="15166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9"/>
          <p:cNvSpPr/>
          <p:nvPr/>
        </p:nvSpPr>
        <p:spPr>
          <a:xfrm>
            <a:off x="4277738" y="1545725"/>
            <a:ext cx="191018" cy="298421"/>
          </a:xfrm>
          <a:custGeom>
            <a:rect b="b" l="l" r="r" t="t"/>
            <a:pathLst>
              <a:path extrusionOk="0" h="9133" w="5846">
                <a:moveTo>
                  <a:pt x="4560" y="1"/>
                </a:moveTo>
                <a:lnTo>
                  <a:pt x="0" y="4573"/>
                </a:lnTo>
                <a:lnTo>
                  <a:pt x="4560" y="9133"/>
                </a:lnTo>
                <a:lnTo>
                  <a:pt x="5846" y="7847"/>
                </a:lnTo>
                <a:lnTo>
                  <a:pt x="2572" y="4573"/>
                </a:lnTo>
                <a:lnTo>
                  <a:pt x="5846" y="1287"/>
                </a:lnTo>
                <a:lnTo>
                  <a:pt x="456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9"/>
          <p:cNvSpPr/>
          <p:nvPr/>
        </p:nvSpPr>
        <p:spPr>
          <a:xfrm>
            <a:off x="4674543" y="1545725"/>
            <a:ext cx="191443" cy="298421"/>
          </a:xfrm>
          <a:custGeom>
            <a:rect b="b" l="l" r="r" t="t"/>
            <a:pathLst>
              <a:path extrusionOk="0" h="9133" w="5859">
                <a:moveTo>
                  <a:pt x="1286" y="1"/>
                </a:moveTo>
                <a:lnTo>
                  <a:pt x="0" y="1287"/>
                </a:lnTo>
                <a:lnTo>
                  <a:pt x="3287" y="4573"/>
                </a:lnTo>
                <a:lnTo>
                  <a:pt x="0" y="7847"/>
                </a:lnTo>
                <a:lnTo>
                  <a:pt x="1286" y="9133"/>
                </a:lnTo>
                <a:lnTo>
                  <a:pt x="5858" y="4573"/>
                </a:lnTo>
                <a:lnTo>
                  <a:pt x="1286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9"/>
          <p:cNvSpPr/>
          <p:nvPr/>
        </p:nvSpPr>
        <p:spPr>
          <a:xfrm>
            <a:off x="4508031" y="1516154"/>
            <a:ext cx="127236" cy="357955"/>
          </a:xfrm>
          <a:custGeom>
            <a:rect b="b" l="l" r="r" t="t"/>
            <a:pathLst>
              <a:path extrusionOk="0" h="10955" w="3894">
                <a:moveTo>
                  <a:pt x="2108" y="1"/>
                </a:moveTo>
                <a:lnTo>
                  <a:pt x="1" y="10597"/>
                </a:lnTo>
                <a:lnTo>
                  <a:pt x="1786" y="10955"/>
                </a:lnTo>
                <a:lnTo>
                  <a:pt x="3894" y="358"/>
                </a:lnTo>
                <a:lnTo>
                  <a:pt x="2108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9"/>
          <p:cNvSpPr/>
          <p:nvPr/>
        </p:nvSpPr>
        <p:spPr>
          <a:xfrm flipH="1">
            <a:off x="1647812" y="3858250"/>
            <a:ext cx="1766688" cy="355322"/>
          </a:xfrm>
          <a:custGeom>
            <a:rect b="b" l="l" r="r" t="t"/>
            <a:pathLst>
              <a:path extrusionOk="0" h="2763" w="12443">
                <a:moveTo>
                  <a:pt x="0" y="1"/>
                </a:moveTo>
                <a:lnTo>
                  <a:pt x="0" y="2763"/>
                </a:lnTo>
                <a:lnTo>
                  <a:pt x="12442" y="2763"/>
                </a:lnTo>
                <a:lnTo>
                  <a:pt x="12442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9"/>
          <p:cNvSpPr/>
          <p:nvPr/>
        </p:nvSpPr>
        <p:spPr>
          <a:xfrm flipH="1">
            <a:off x="6667517" y="3268775"/>
            <a:ext cx="1246883" cy="355450"/>
          </a:xfrm>
          <a:custGeom>
            <a:rect b="b" l="l" r="r" t="t"/>
            <a:pathLst>
              <a:path extrusionOk="0" h="2764" w="18027">
                <a:moveTo>
                  <a:pt x="1" y="1"/>
                </a:moveTo>
                <a:lnTo>
                  <a:pt x="1" y="2763"/>
                </a:lnTo>
                <a:lnTo>
                  <a:pt x="18027" y="2763"/>
                </a:lnTo>
                <a:lnTo>
                  <a:pt x="18027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9"/>
          <p:cNvSpPr/>
          <p:nvPr/>
        </p:nvSpPr>
        <p:spPr>
          <a:xfrm flipH="1">
            <a:off x="5729417" y="912525"/>
            <a:ext cx="985703" cy="355301"/>
          </a:xfrm>
          <a:custGeom>
            <a:rect b="b" l="l" r="r" t="t"/>
            <a:pathLst>
              <a:path extrusionOk="0" h="2763" w="12443">
                <a:moveTo>
                  <a:pt x="1" y="0"/>
                </a:moveTo>
                <a:lnTo>
                  <a:pt x="1" y="2762"/>
                </a:lnTo>
                <a:lnTo>
                  <a:pt x="12443" y="2762"/>
                </a:lnTo>
                <a:lnTo>
                  <a:pt x="1244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9"/>
          <p:cNvSpPr txBox="1"/>
          <p:nvPr>
            <p:ph idx="1" type="subTitle"/>
          </p:nvPr>
        </p:nvSpPr>
        <p:spPr>
          <a:xfrm flipH="1">
            <a:off x="2521800" y="2340324"/>
            <a:ext cx="4100400" cy="8085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verpass Mono"/>
              <a:buNone/>
              <a:defRPr b="1" sz="1600">
                <a:solidFill>
                  <a:schemeClr val="dk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3" name="Google Shape;133;p9"/>
          <p:cNvSpPr txBox="1"/>
          <p:nvPr>
            <p:ph type="title"/>
          </p:nvPr>
        </p:nvSpPr>
        <p:spPr>
          <a:xfrm>
            <a:off x="2521800" y="3221225"/>
            <a:ext cx="4100400" cy="4029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0" sz="220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0"/>
          <p:cNvSpPr txBox="1"/>
          <p:nvPr>
            <p:ph idx="1" type="subTitle"/>
          </p:nvPr>
        </p:nvSpPr>
        <p:spPr>
          <a:xfrm flipH="1">
            <a:off x="5247750" y="2169550"/>
            <a:ext cx="2467500" cy="145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p10"/>
          <p:cNvSpPr txBox="1"/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sp>
        <p:nvSpPr>
          <p:cNvPr id="137" name="Google Shape;137;p10"/>
          <p:cNvSpPr/>
          <p:nvPr/>
        </p:nvSpPr>
        <p:spPr>
          <a:xfrm>
            <a:off x="6419025" y="1575200"/>
            <a:ext cx="2725105" cy="240896"/>
          </a:xfrm>
          <a:custGeom>
            <a:rect b="b" l="l" r="r" t="t"/>
            <a:pathLst>
              <a:path extrusionOk="0" h="5847" w="106491">
                <a:moveTo>
                  <a:pt x="1" y="0"/>
                </a:moveTo>
                <a:lnTo>
                  <a:pt x="1" y="5846"/>
                </a:lnTo>
                <a:lnTo>
                  <a:pt x="106490" y="5846"/>
                </a:lnTo>
                <a:lnTo>
                  <a:pt x="10649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0"/>
          <p:cNvSpPr/>
          <p:nvPr/>
        </p:nvSpPr>
        <p:spPr>
          <a:xfrm>
            <a:off x="0" y="4700673"/>
            <a:ext cx="1675636" cy="442823"/>
          </a:xfrm>
          <a:custGeom>
            <a:rect b="b" l="l" r="r" t="t"/>
            <a:pathLst>
              <a:path extrusionOk="0" h="5847" w="106491">
                <a:moveTo>
                  <a:pt x="1" y="0"/>
                </a:moveTo>
                <a:lnTo>
                  <a:pt x="1" y="5846"/>
                </a:lnTo>
                <a:lnTo>
                  <a:pt x="106490" y="5846"/>
                </a:lnTo>
                <a:lnTo>
                  <a:pt x="10649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24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 Mono"/>
              <a:buNone/>
              <a:defRPr b="1" sz="2800">
                <a:solidFill>
                  <a:schemeClr val="lt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naheim"/>
              <a:buChar char="●"/>
              <a:defRPr sz="18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■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■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Anaheim"/>
              <a:buChar char="■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</p:sldLayoutIdLst>
  <mc:AlternateContent>
    <mc:Choice Requires="p14">
      <p:transition spd="slow" p14:dur="1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454">
          <p15:clr>
            <a:srgbClr val="EA4335"/>
          </p15:clr>
        </p15:guide>
        <p15:guide id="2" pos="5306">
          <p15:clr>
            <a:srgbClr val="EA4335"/>
          </p15:clr>
        </p15:guide>
        <p15:guide id="3" orient="horz" pos="340">
          <p15:clr>
            <a:srgbClr val="EA4335"/>
          </p15:clr>
        </p15:guide>
        <p15:guide id="4" orient="horz" pos="2898">
          <p15:clr>
            <a:srgbClr val="EA4335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4.png"/><Relationship Id="rId4" Type="http://schemas.openxmlformats.org/officeDocument/2006/relationships/image" Target="../media/image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2.png"/><Relationship Id="rId4" Type="http://schemas.openxmlformats.org/officeDocument/2006/relationships/image" Target="../media/image2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4.png"/><Relationship Id="rId4" Type="http://schemas.openxmlformats.org/officeDocument/2006/relationships/image" Target="../media/image26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7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8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2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jp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8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5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6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9.jpg"/><Relationship Id="rId4" Type="http://schemas.openxmlformats.org/officeDocument/2006/relationships/image" Target="../media/image22.png"/><Relationship Id="rId5" Type="http://schemas.openxmlformats.org/officeDocument/2006/relationships/image" Target="../media/image18.png"/><Relationship Id="rId6" Type="http://schemas.openxmlformats.org/officeDocument/2006/relationships/image" Target="../media/image23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3.jpg"/><Relationship Id="rId4" Type="http://schemas.openxmlformats.org/officeDocument/2006/relationships/image" Target="../media/image31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7.jp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9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9.png"/><Relationship Id="rId4" Type="http://schemas.openxmlformats.org/officeDocument/2006/relationships/image" Target="../media/image37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8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0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29.jpg"/><Relationship Id="rId4" Type="http://schemas.openxmlformats.org/officeDocument/2006/relationships/image" Target="../media/image22.png"/><Relationship Id="rId5" Type="http://schemas.openxmlformats.org/officeDocument/2006/relationships/image" Target="../media/image18.png"/><Relationship Id="rId6" Type="http://schemas.openxmlformats.org/officeDocument/2006/relationships/image" Target="../media/image23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33.jpg"/><Relationship Id="rId4" Type="http://schemas.openxmlformats.org/officeDocument/2006/relationships/image" Target="../media/image31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7.jp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43.png"/><Relationship Id="rId4" Type="http://schemas.openxmlformats.org/officeDocument/2006/relationships/image" Target="../media/image45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43.png"/><Relationship Id="rId4" Type="http://schemas.openxmlformats.org/officeDocument/2006/relationships/image" Target="../media/image44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43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4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29.jpg"/><Relationship Id="rId4" Type="http://schemas.openxmlformats.org/officeDocument/2006/relationships/image" Target="../media/image22.png"/><Relationship Id="rId5" Type="http://schemas.openxmlformats.org/officeDocument/2006/relationships/image" Target="../media/image18.png"/><Relationship Id="rId6" Type="http://schemas.openxmlformats.org/officeDocument/2006/relationships/image" Target="../media/image23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33.jpg"/><Relationship Id="rId4" Type="http://schemas.openxmlformats.org/officeDocument/2006/relationships/image" Target="../media/image31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7.jpg"/></Relationships>
</file>

<file path=ppt/slides/_rels/slide63.xml.rels><?xml version="1.0" encoding="UTF-8" standalone="yes"?><Relationships xmlns="http://schemas.openxmlformats.org/package/2006/relationships"><Relationship Id="rId10" Type="http://schemas.openxmlformats.org/officeDocument/2006/relationships/hyperlink" Target="https://developer.android.com/reference/androidx/navigation/NavController#popBackStack()" TargetMode="External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3.xml"/><Relationship Id="rId3" Type="http://schemas.openxmlformats.org/officeDocument/2006/relationships/hyperlink" Target="https://developer.android.com/guide/components/activities/tasks-and-back-stack" TargetMode="External"/><Relationship Id="rId4" Type="http://schemas.openxmlformats.org/officeDocument/2006/relationships/hyperlink" Target="https://developer.android.com/guide/components/activities/tasks-and-back-stack" TargetMode="External"/><Relationship Id="rId9" Type="http://schemas.openxmlformats.org/officeDocument/2006/relationships/hyperlink" Target="https://developer.android.com/reference/androidx/navigation/NavController#popBackStack()" TargetMode="External"/><Relationship Id="rId5" Type="http://schemas.openxmlformats.org/officeDocument/2006/relationships/hyperlink" Target="https://developer.android.com/reference/androidx/navigation/NavController#navigate(int)" TargetMode="External"/><Relationship Id="rId6" Type="http://schemas.openxmlformats.org/officeDocument/2006/relationships/hyperlink" Target="https://developer.android.com/reference/androidx/navigation/NavController#navigate(int)" TargetMode="External"/><Relationship Id="rId7" Type="http://schemas.openxmlformats.org/officeDocument/2006/relationships/hyperlink" Target="https://developer.android.com/reference/androidx/navigation/NavController#navigateUp()" TargetMode="External"/><Relationship Id="rId8" Type="http://schemas.openxmlformats.org/officeDocument/2006/relationships/hyperlink" Target="https://developer.android.com/reference/androidx/navigation/NavController#navigateUp()" TargetMode="Externa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50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49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46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54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5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jp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52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57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55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51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58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53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6.xml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60.png"/><Relationship Id="rId4" Type="http://schemas.openxmlformats.org/officeDocument/2006/relationships/hyperlink" Target="https://developer.android.com/develop/ui/views/layout/constraint-layout" TargetMode="External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60.png"/><Relationship Id="rId4" Type="http://schemas.openxmlformats.org/officeDocument/2006/relationships/hyperlink" Target="https://developer.android.com/develop/ui/views/layout/constraint-layout" TargetMode="External"/><Relationship Id="rId5" Type="http://schemas.openxmlformats.org/officeDocument/2006/relationships/image" Target="../media/image62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60.png"/><Relationship Id="rId4" Type="http://schemas.openxmlformats.org/officeDocument/2006/relationships/hyperlink" Target="https://developer.android.com/develop/ui/views/layout/constraint-layout" TargetMode="External"/><Relationship Id="rId5" Type="http://schemas.openxmlformats.org/officeDocument/2006/relationships/image" Target="../media/image62.png"/><Relationship Id="rId6" Type="http://schemas.openxmlformats.org/officeDocument/2006/relationships/image" Target="../media/image6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0.xml"/><Relationship Id="rId3" Type="http://schemas.openxmlformats.org/officeDocument/2006/relationships/hyperlink" Target="https://developer.android.com/develop/ui/views/layout/constraint-layout" TargetMode="External"/><Relationship Id="rId4" Type="http://schemas.openxmlformats.org/officeDocument/2006/relationships/image" Target="../media/image62.png"/><Relationship Id="rId5" Type="http://schemas.openxmlformats.org/officeDocument/2006/relationships/image" Target="../media/image61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1.xml"/><Relationship Id="rId3" Type="http://schemas.openxmlformats.org/officeDocument/2006/relationships/hyperlink" Target="https://developer.android.com/develop/ui/views/layout/constraint-layout" TargetMode="External"/><Relationship Id="rId4" Type="http://schemas.openxmlformats.org/officeDocument/2006/relationships/image" Target="../media/image69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2.xml"/><Relationship Id="rId3" Type="http://schemas.openxmlformats.org/officeDocument/2006/relationships/hyperlink" Target="https://developer.android.com/develop/ui/views/layout/constraint-layout" TargetMode="External"/><Relationship Id="rId4" Type="http://schemas.openxmlformats.org/officeDocument/2006/relationships/image" Target="../media/image71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3.xml"/><Relationship Id="rId3" Type="http://schemas.openxmlformats.org/officeDocument/2006/relationships/hyperlink" Target="https://developer.android.com/develop/ui/views/layout/constraint-layout" TargetMode="External"/><Relationship Id="rId4" Type="http://schemas.openxmlformats.org/officeDocument/2006/relationships/image" Target="../media/image68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65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70.jp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29.jpg"/><Relationship Id="rId4" Type="http://schemas.openxmlformats.org/officeDocument/2006/relationships/image" Target="../media/image22.png"/><Relationship Id="rId5" Type="http://schemas.openxmlformats.org/officeDocument/2006/relationships/image" Target="../media/image18.png"/><Relationship Id="rId6" Type="http://schemas.openxmlformats.org/officeDocument/2006/relationships/image" Target="../media/image23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33.jpg"/><Relationship Id="rId4" Type="http://schemas.openxmlformats.org/officeDocument/2006/relationships/image" Target="../media/image31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8.xml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59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7.pn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90.xml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1.xml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2.xml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3.xml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66.png"/><Relationship Id="rId4" Type="http://schemas.openxmlformats.org/officeDocument/2006/relationships/image" Target="../media/image67.png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63.png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6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25"/>
          <p:cNvSpPr/>
          <p:nvPr/>
        </p:nvSpPr>
        <p:spPr>
          <a:xfrm>
            <a:off x="8110250" y="87725"/>
            <a:ext cx="1876200" cy="16068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25"/>
          <p:cNvSpPr/>
          <p:nvPr/>
        </p:nvSpPr>
        <p:spPr>
          <a:xfrm>
            <a:off x="7267750" y="-161750"/>
            <a:ext cx="2436900" cy="2124600"/>
          </a:xfrm>
          <a:prstGeom prst="diagStripe">
            <a:avLst>
              <a:gd fmla="val 50000" name="adj"/>
            </a:avLst>
          </a:prstGeom>
          <a:solidFill>
            <a:schemeClr val="accen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25"/>
          <p:cNvSpPr txBox="1"/>
          <p:nvPr>
            <p:ph type="ctrTitle"/>
          </p:nvPr>
        </p:nvSpPr>
        <p:spPr>
          <a:xfrm>
            <a:off x="718575" y="1369045"/>
            <a:ext cx="8520600" cy="19104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Android Studio</a:t>
            </a:r>
            <a:endParaRPr/>
          </a:p>
        </p:txBody>
      </p:sp>
      <p:sp>
        <p:nvSpPr>
          <p:cNvPr id="333" name="Google Shape;333;p25"/>
          <p:cNvSpPr/>
          <p:nvPr/>
        </p:nvSpPr>
        <p:spPr>
          <a:xfrm rot="10800000">
            <a:off x="7735275" y="228650"/>
            <a:ext cx="2115300" cy="1734000"/>
          </a:xfrm>
          <a:prstGeom prst="diagStripe">
            <a:avLst>
              <a:gd fmla="val 50000" name="adj"/>
            </a:avLst>
          </a:prstGeom>
          <a:solidFill>
            <a:srgbClr val="1B1464">
              <a:alpha val="43920"/>
            </a:srgbClr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25"/>
          <p:cNvSpPr txBox="1"/>
          <p:nvPr>
            <p:ph idx="1" type="subTitle"/>
          </p:nvPr>
        </p:nvSpPr>
        <p:spPr>
          <a:xfrm>
            <a:off x="769050" y="339610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“ We know fragments already,</a:t>
            </a:r>
            <a:endParaRPr>
              <a:solidFill>
                <a:schemeClr val="dk2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Let’s work with Navigation Component”</a:t>
            </a:r>
            <a:endParaRPr sz="2100">
              <a:solidFill>
                <a:schemeClr val="dk2"/>
              </a:solidFill>
            </a:endParaRPr>
          </a:p>
        </p:txBody>
      </p:sp>
      <p:sp>
        <p:nvSpPr>
          <p:cNvPr id="335" name="Google Shape;335;p25"/>
          <p:cNvSpPr txBox="1"/>
          <p:nvPr/>
        </p:nvSpPr>
        <p:spPr>
          <a:xfrm>
            <a:off x="1843525" y="0"/>
            <a:ext cx="2333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verpass Mono Medium"/>
                <a:ea typeface="Overpass Mono Medium"/>
                <a:cs typeface="Overpass Mono Medium"/>
                <a:sym typeface="Overpass Mono Medium"/>
              </a:rPr>
              <a:t>Android Studio</a:t>
            </a:r>
            <a:endParaRPr>
              <a:latin typeface="Overpass Mono Medium"/>
              <a:ea typeface="Overpass Mono Medium"/>
              <a:cs typeface="Overpass Mono Medium"/>
              <a:sym typeface="Overpass Mono Medium"/>
            </a:endParaRPr>
          </a:p>
        </p:txBody>
      </p:sp>
      <p:sp>
        <p:nvSpPr>
          <p:cNvPr id="336" name="Google Shape;336;p25"/>
          <p:cNvSpPr txBox="1"/>
          <p:nvPr/>
        </p:nvSpPr>
        <p:spPr>
          <a:xfrm>
            <a:off x="852700" y="0"/>
            <a:ext cx="685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verpass Mono Medium"/>
                <a:ea typeface="Overpass Mono Medium"/>
                <a:cs typeface="Overpass Mono Medium"/>
                <a:sym typeface="Overpass Mono Medium"/>
              </a:rPr>
              <a:t>#9</a:t>
            </a:r>
            <a:endParaRPr>
              <a:latin typeface="Overpass Mono Medium"/>
              <a:ea typeface="Overpass Mono Medium"/>
              <a:cs typeface="Overpass Mono Medium"/>
              <a:sym typeface="Overpass Mono Medium"/>
            </a:endParaRPr>
          </a:p>
        </p:txBody>
      </p:sp>
      <p:pic>
        <p:nvPicPr>
          <p:cNvPr id="337" name="Google Shape;337;p25"/>
          <p:cNvPicPr preferRelativeResize="0"/>
          <p:nvPr/>
        </p:nvPicPr>
        <p:blipFill rotWithShape="1">
          <a:blip r:embed="rId3">
            <a:alphaModFix/>
          </a:blip>
          <a:srcRect b="0" l="72164" r="0" t="0"/>
          <a:stretch/>
        </p:blipFill>
        <p:spPr>
          <a:xfrm>
            <a:off x="7157603" y="637050"/>
            <a:ext cx="1373734" cy="156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34"/>
          <p:cNvSpPr/>
          <p:nvPr/>
        </p:nvSpPr>
        <p:spPr>
          <a:xfrm>
            <a:off x="8541451" y="4508405"/>
            <a:ext cx="423900" cy="18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" name="Google Shape;425;p34"/>
          <p:cNvSpPr/>
          <p:nvPr/>
        </p:nvSpPr>
        <p:spPr>
          <a:xfrm>
            <a:off x="84146" y="4645907"/>
            <a:ext cx="423900" cy="18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" name="Google Shape;426;p34"/>
          <p:cNvSpPr/>
          <p:nvPr/>
        </p:nvSpPr>
        <p:spPr>
          <a:xfrm>
            <a:off x="8056451" y="4745080"/>
            <a:ext cx="423900" cy="184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p34"/>
          <p:cNvSpPr/>
          <p:nvPr/>
        </p:nvSpPr>
        <p:spPr>
          <a:xfrm>
            <a:off x="8720096" y="4830707"/>
            <a:ext cx="423900" cy="18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" name="Google Shape;428;p34"/>
          <p:cNvSpPr/>
          <p:nvPr/>
        </p:nvSpPr>
        <p:spPr>
          <a:xfrm>
            <a:off x="508051" y="4929880"/>
            <a:ext cx="423900" cy="184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" name="Google Shape;429;p34"/>
          <p:cNvSpPr/>
          <p:nvPr/>
        </p:nvSpPr>
        <p:spPr>
          <a:xfrm>
            <a:off x="720001" y="4600805"/>
            <a:ext cx="423900" cy="18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0" name="Google Shape;430;p34"/>
          <p:cNvSpPr txBox="1"/>
          <p:nvPr>
            <p:ph idx="4294967295" type="title"/>
          </p:nvPr>
        </p:nvSpPr>
        <p:spPr>
          <a:xfrm>
            <a:off x="2844150" y="205500"/>
            <a:ext cx="34557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Begränsningar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431" name="Google Shape;431;p34"/>
          <p:cNvSpPr/>
          <p:nvPr/>
        </p:nvSpPr>
        <p:spPr>
          <a:xfrm>
            <a:off x="508050" y="-865750"/>
            <a:ext cx="2261100" cy="22713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Google Shape;432;p34"/>
          <p:cNvSpPr/>
          <p:nvPr/>
        </p:nvSpPr>
        <p:spPr>
          <a:xfrm>
            <a:off x="8336175" y="651475"/>
            <a:ext cx="2261100" cy="22713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34"/>
          <p:cNvSpPr txBox="1"/>
          <p:nvPr/>
        </p:nvSpPr>
        <p:spPr>
          <a:xfrm>
            <a:off x="825000" y="1986388"/>
            <a:ext cx="39723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Trots att det ser ut som att vi bara kan arbeta med ‘Drag and Drop’ så behöver vi fortfarande pussla ihop navigering själva.</a:t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Hursomhelst, så tillkommer navigering och bakåtknapp + STACK!</a:t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434" name="Google Shape;434;p34"/>
          <p:cNvSpPr/>
          <p:nvPr/>
        </p:nvSpPr>
        <p:spPr>
          <a:xfrm>
            <a:off x="132400" y="-815575"/>
            <a:ext cx="2391600" cy="1908600"/>
          </a:xfrm>
          <a:prstGeom prst="diagStripe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p34"/>
          <p:cNvSpPr/>
          <p:nvPr/>
        </p:nvSpPr>
        <p:spPr>
          <a:xfrm>
            <a:off x="825000" y="-667200"/>
            <a:ext cx="2019300" cy="2388600"/>
          </a:xfrm>
          <a:prstGeom prst="diagStripe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36" name="Google Shape;43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35801" y="2117200"/>
            <a:ext cx="3031200" cy="2046900"/>
          </a:xfrm>
          <a:prstGeom prst="cube">
            <a:avLst>
              <a:gd fmla="val 4032" name="adj"/>
            </a:avLst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35"/>
          <p:cNvSpPr/>
          <p:nvPr/>
        </p:nvSpPr>
        <p:spPr>
          <a:xfrm>
            <a:off x="-251152" y="4381821"/>
            <a:ext cx="663000" cy="2544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" name="Google Shape;442;p35"/>
          <p:cNvSpPr/>
          <p:nvPr/>
        </p:nvSpPr>
        <p:spPr>
          <a:xfrm>
            <a:off x="-404503" y="4795897"/>
            <a:ext cx="663000" cy="254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35"/>
          <p:cNvSpPr/>
          <p:nvPr/>
        </p:nvSpPr>
        <p:spPr>
          <a:xfrm>
            <a:off x="8678355" y="4538799"/>
            <a:ext cx="681600" cy="28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p35"/>
          <p:cNvSpPr/>
          <p:nvPr/>
        </p:nvSpPr>
        <p:spPr>
          <a:xfrm>
            <a:off x="8056451" y="4267576"/>
            <a:ext cx="423900" cy="18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Google Shape;445;p35"/>
          <p:cNvSpPr/>
          <p:nvPr/>
        </p:nvSpPr>
        <p:spPr>
          <a:xfrm>
            <a:off x="8056451" y="4745080"/>
            <a:ext cx="423900" cy="184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p35"/>
          <p:cNvSpPr/>
          <p:nvPr/>
        </p:nvSpPr>
        <p:spPr>
          <a:xfrm>
            <a:off x="8580321" y="4930032"/>
            <a:ext cx="423900" cy="18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p35"/>
          <p:cNvSpPr/>
          <p:nvPr/>
        </p:nvSpPr>
        <p:spPr>
          <a:xfrm>
            <a:off x="8372753" y="4365465"/>
            <a:ext cx="681600" cy="287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" name="Google Shape;448;p35"/>
          <p:cNvSpPr txBox="1"/>
          <p:nvPr>
            <p:ph idx="4294967295" type="title"/>
          </p:nvPr>
        </p:nvSpPr>
        <p:spPr>
          <a:xfrm>
            <a:off x="2844150" y="205500"/>
            <a:ext cx="34557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Get Started</a:t>
            </a:r>
            <a:endParaRPr>
              <a:solidFill>
                <a:schemeClr val="dk2"/>
              </a:solidFill>
            </a:endParaRPr>
          </a:p>
        </p:txBody>
      </p:sp>
      <p:grpSp>
        <p:nvGrpSpPr>
          <p:cNvPr id="449" name="Google Shape;449;p35"/>
          <p:cNvGrpSpPr/>
          <p:nvPr/>
        </p:nvGrpSpPr>
        <p:grpSpPr>
          <a:xfrm>
            <a:off x="215625" y="1897588"/>
            <a:ext cx="8712750" cy="1444800"/>
            <a:chOff x="247950" y="2188950"/>
            <a:chExt cx="8712750" cy="1444800"/>
          </a:xfrm>
        </p:grpSpPr>
        <p:pic>
          <p:nvPicPr>
            <p:cNvPr id="450" name="Google Shape;450;p35"/>
            <p:cNvPicPr preferRelativeResize="0"/>
            <p:nvPr/>
          </p:nvPicPr>
          <p:blipFill rotWithShape="1">
            <a:blip r:embed="rId3">
              <a:alphaModFix/>
            </a:blip>
            <a:srcRect b="9118" l="1076" r="1085" t="5658"/>
            <a:stretch/>
          </p:blipFill>
          <p:spPr>
            <a:xfrm>
              <a:off x="247950" y="2372250"/>
              <a:ext cx="8648100" cy="1261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51" name="Google Shape;451;p35"/>
            <p:cNvSpPr/>
            <p:nvPr/>
          </p:nvSpPr>
          <p:spPr>
            <a:xfrm>
              <a:off x="2480100" y="2188950"/>
              <a:ext cx="6480600" cy="560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2" name="Google Shape;452;p35"/>
          <p:cNvSpPr txBox="1"/>
          <p:nvPr/>
        </p:nvSpPr>
        <p:spPr>
          <a:xfrm>
            <a:off x="269575" y="3461350"/>
            <a:ext cx="6210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Res folder -&gt; New -&gt; Android Resource Directory</a:t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61AFEF"/>
                </a:solidFill>
                <a:latin typeface="Anaheim"/>
                <a:ea typeface="Anaheim"/>
                <a:cs typeface="Anaheim"/>
                <a:sym typeface="Anaheim"/>
              </a:rPr>
              <a:t>That’s right! Vi skapar en helt ny katalog!</a:t>
            </a:r>
            <a:endParaRPr i="1">
              <a:solidFill>
                <a:srgbClr val="61AFEF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36"/>
          <p:cNvSpPr/>
          <p:nvPr/>
        </p:nvSpPr>
        <p:spPr>
          <a:xfrm>
            <a:off x="-251152" y="4381821"/>
            <a:ext cx="663000" cy="2544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" name="Google Shape;458;p36"/>
          <p:cNvSpPr/>
          <p:nvPr/>
        </p:nvSpPr>
        <p:spPr>
          <a:xfrm>
            <a:off x="-404503" y="4795897"/>
            <a:ext cx="663000" cy="254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" name="Google Shape;459;p36"/>
          <p:cNvSpPr/>
          <p:nvPr/>
        </p:nvSpPr>
        <p:spPr>
          <a:xfrm>
            <a:off x="8678355" y="4538799"/>
            <a:ext cx="681600" cy="28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" name="Google Shape;460;p36"/>
          <p:cNvSpPr/>
          <p:nvPr/>
        </p:nvSpPr>
        <p:spPr>
          <a:xfrm>
            <a:off x="8056451" y="4267576"/>
            <a:ext cx="423900" cy="18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1" name="Google Shape;461;p36"/>
          <p:cNvSpPr/>
          <p:nvPr/>
        </p:nvSpPr>
        <p:spPr>
          <a:xfrm>
            <a:off x="8056451" y="4745080"/>
            <a:ext cx="423900" cy="184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" name="Google Shape;462;p36"/>
          <p:cNvSpPr/>
          <p:nvPr/>
        </p:nvSpPr>
        <p:spPr>
          <a:xfrm>
            <a:off x="8580321" y="4930032"/>
            <a:ext cx="423900" cy="18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3" name="Google Shape;463;p36"/>
          <p:cNvSpPr/>
          <p:nvPr/>
        </p:nvSpPr>
        <p:spPr>
          <a:xfrm>
            <a:off x="8372753" y="4365465"/>
            <a:ext cx="681600" cy="287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4" name="Google Shape;464;p36"/>
          <p:cNvSpPr txBox="1"/>
          <p:nvPr>
            <p:ph idx="4294967295" type="title"/>
          </p:nvPr>
        </p:nvSpPr>
        <p:spPr>
          <a:xfrm>
            <a:off x="2844150" y="205500"/>
            <a:ext cx="34557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Get Started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465" name="Google Shape;46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9410" y="917650"/>
            <a:ext cx="6778036" cy="3964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37"/>
          <p:cNvSpPr/>
          <p:nvPr/>
        </p:nvSpPr>
        <p:spPr>
          <a:xfrm>
            <a:off x="-251152" y="4381821"/>
            <a:ext cx="663000" cy="2544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" name="Google Shape;471;p37"/>
          <p:cNvSpPr/>
          <p:nvPr/>
        </p:nvSpPr>
        <p:spPr>
          <a:xfrm>
            <a:off x="-404503" y="4795897"/>
            <a:ext cx="663000" cy="254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p37"/>
          <p:cNvSpPr/>
          <p:nvPr/>
        </p:nvSpPr>
        <p:spPr>
          <a:xfrm>
            <a:off x="8678355" y="4538799"/>
            <a:ext cx="681600" cy="28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37"/>
          <p:cNvSpPr/>
          <p:nvPr/>
        </p:nvSpPr>
        <p:spPr>
          <a:xfrm>
            <a:off x="8056451" y="4745080"/>
            <a:ext cx="423900" cy="184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p37"/>
          <p:cNvSpPr/>
          <p:nvPr/>
        </p:nvSpPr>
        <p:spPr>
          <a:xfrm>
            <a:off x="8580321" y="4930032"/>
            <a:ext cx="423900" cy="18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p37"/>
          <p:cNvSpPr txBox="1"/>
          <p:nvPr>
            <p:ph idx="4294967295" type="title"/>
          </p:nvPr>
        </p:nvSpPr>
        <p:spPr>
          <a:xfrm>
            <a:off x="2844150" y="205500"/>
            <a:ext cx="34557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Get Started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476" name="Google Shape;47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4248" y="1026900"/>
            <a:ext cx="4149851" cy="3964200"/>
          </a:xfrm>
          <a:prstGeom prst="rect">
            <a:avLst/>
          </a:prstGeom>
          <a:noFill/>
          <a:ln>
            <a:noFill/>
          </a:ln>
        </p:spPr>
      </p:pic>
      <p:sp>
        <p:nvSpPr>
          <p:cNvPr id="477" name="Google Shape;477;p37"/>
          <p:cNvSpPr txBox="1"/>
          <p:nvPr/>
        </p:nvSpPr>
        <p:spPr>
          <a:xfrm>
            <a:off x="5000900" y="1313875"/>
            <a:ext cx="3677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Resultat!</a:t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Nu kan vi arbeta inom Navigations mappen!</a:t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cxnSp>
        <p:nvCxnSpPr>
          <p:cNvPr id="478" name="Google Shape;478;p37"/>
          <p:cNvCxnSpPr>
            <a:stCxn id="477" idx="2"/>
          </p:cNvCxnSpPr>
          <p:nvPr/>
        </p:nvCxnSpPr>
        <p:spPr>
          <a:xfrm flipH="1">
            <a:off x="2566700" y="2145175"/>
            <a:ext cx="4272900" cy="2051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38"/>
          <p:cNvSpPr/>
          <p:nvPr/>
        </p:nvSpPr>
        <p:spPr>
          <a:xfrm>
            <a:off x="-251152" y="4381821"/>
            <a:ext cx="663000" cy="2544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4" name="Google Shape;484;p38"/>
          <p:cNvSpPr/>
          <p:nvPr/>
        </p:nvSpPr>
        <p:spPr>
          <a:xfrm>
            <a:off x="-404503" y="4795897"/>
            <a:ext cx="663000" cy="254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p38"/>
          <p:cNvSpPr/>
          <p:nvPr/>
        </p:nvSpPr>
        <p:spPr>
          <a:xfrm>
            <a:off x="8678355" y="4538799"/>
            <a:ext cx="681600" cy="28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38"/>
          <p:cNvSpPr/>
          <p:nvPr/>
        </p:nvSpPr>
        <p:spPr>
          <a:xfrm>
            <a:off x="8056451" y="4745080"/>
            <a:ext cx="423900" cy="184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7" name="Google Shape;487;p38"/>
          <p:cNvSpPr/>
          <p:nvPr/>
        </p:nvSpPr>
        <p:spPr>
          <a:xfrm>
            <a:off x="8580321" y="4930032"/>
            <a:ext cx="423900" cy="18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8" name="Google Shape;488;p38"/>
          <p:cNvSpPr txBox="1"/>
          <p:nvPr>
            <p:ph idx="4294967295" type="title"/>
          </p:nvPr>
        </p:nvSpPr>
        <p:spPr>
          <a:xfrm>
            <a:off x="2844150" y="205500"/>
            <a:ext cx="34557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Get Started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489" name="Google Shape;48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4248" y="1026900"/>
            <a:ext cx="4149851" cy="3964200"/>
          </a:xfrm>
          <a:prstGeom prst="rect">
            <a:avLst/>
          </a:prstGeom>
          <a:noFill/>
          <a:ln>
            <a:noFill/>
          </a:ln>
        </p:spPr>
      </p:pic>
      <p:sp>
        <p:nvSpPr>
          <p:cNvPr id="490" name="Google Shape;490;p38"/>
          <p:cNvSpPr txBox="1"/>
          <p:nvPr/>
        </p:nvSpPr>
        <p:spPr>
          <a:xfrm>
            <a:off x="5000900" y="1313875"/>
            <a:ext cx="3677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Navigera sedan till </a:t>
            </a:r>
            <a:r>
              <a:rPr b="1"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Resource Manager</a:t>
            </a:r>
            <a:endParaRPr b="1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cxnSp>
        <p:nvCxnSpPr>
          <p:cNvPr id="491" name="Google Shape;491;p38"/>
          <p:cNvCxnSpPr>
            <a:stCxn id="490" idx="2"/>
            <a:endCxn id="492" idx="3"/>
          </p:cNvCxnSpPr>
          <p:nvPr/>
        </p:nvCxnSpPr>
        <p:spPr>
          <a:xfrm flipH="1">
            <a:off x="773900" y="1714075"/>
            <a:ext cx="6065700" cy="694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92" name="Google Shape;492;p38"/>
          <p:cNvSpPr/>
          <p:nvPr/>
        </p:nvSpPr>
        <p:spPr>
          <a:xfrm>
            <a:off x="564250" y="1660175"/>
            <a:ext cx="209700" cy="14973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39"/>
          <p:cNvSpPr/>
          <p:nvPr/>
        </p:nvSpPr>
        <p:spPr>
          <a:xfrm>
            <a:off x="-251152" y="4381821"/>
            <a:ext cx="663000" cy="2544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p39"/>
          <p:cNvSpPr/>
          <p:nvPr/>
        </p:nvSpPr>
        <p:spPr>
          <a:xfrm>
            <a:off x="-404503" y="4795897"/>
            <a:ext cx="663000" cy="254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9" name="Google Shape;499;p39"/>
          <p:cNvSpPr/>
          <p:nvPr/>
        </p:nvSpPr>
        <p:spPr>
          <a:xfrm>
            <a:off x="8678355" y="4538799"/>
            <a:ext cx="681600" cy="28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0" name="Google Shape;500;p39"/>
          <p:cNvSpPr/>
          <p:nvPr/>
        </p:nvSpPr>
        <p:spPr>
          <a:xfrm>
            <a:off x="8056451" y="4745080"/>
            <a:ext cx="423900" cy="184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p39"/>
          <p:cNvSpPr/>
          <p:nvPr/>
        </p:nvSpPr>
        <p:spPr>
          <a:xfrm>
            <a:off x="8580321" y="4930032"/>
            <a:ext cx="423900" cy="18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p39"/>
          <p:cNvSpPr txBox="1"/>
          <p:nvPr>
            <p:ph idx="4294967295" type="title"/>
          </p:nvPr>
        </p:nvSpPr>
        <p:spPr>
          <a:xfrm>
            <a:off x="2844150" y="205500"/>
            <a:ext cx="34557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Get Started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503" name="Google Shape;50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4248" y="1026900"/>
            <a:ext cx="4498699" cy="3964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04" name="Google Shape;504;p39"/>
          <p:cNvCxnSpPr/>
          <p:nvPr/>
        </p:nvCxnSpPr>
        <p:spPr>
          <a:xfrm rot="10800000">
            <a:off x="4298125" y="1914825"/>
            <a:ext cx="1446300" cy="600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05" name="Google Shape;505;p39"/>
          <p:cNvSpPr txBox="1"/>
          <p:nvPr/>
        </p:nvSpPr>
        <p:spPr>
          <a:xfrm>
            <a:off x="5785175" y="2362950"/>
            <a:ext cx="227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Navigera in hit!</a:t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40"/>
          <p:cNvSpPr/>
          <p:nvPr/>
        </p:nvSpPr>
        <p:spPr>
          <a:xfrm>
            <a:off x="-251152" y="4381821"/>
            <a:ext cx="663000" cy="2544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" name="Google Shape;511;p40"/>
          <p:cNvSpPr/>
          <p:nvPr/>
        </p:nvSpPr>
        <p:spPr>
          <a:xfrm>
            <a:off x="-404503" y="4795897"/>
            <a:ext cx="663000" cy="254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40"/>
          <p:cNvSpPr/>
          <p:nvPr/>
        </p:nvSpPr>
        <p:spPr>
          <a:xfrm>
            <a:off x="8678355" y="4538799"/>
            <a:ext cx="681600" cy="28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p40"/>
          <p:cNvSpPr/>
          <p:nvPr/>
        </p:nvSpPr>
        <p:spPr>
          <a:xfrm>
            <a:off x="8056451" y="4745080"/>
            <a:ext cx="423900" cy="184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" name="Google Shape;514;p40"/>
          <p:cNvSpPr/>
          <p:nvPr/>
        </p:nvSpPr>
        <p:spPr>
          <a:xfrm>
            <a:off x="8580321" y="4930032"/>
            <a:ext cx="423900" cy="18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p40"/>
          <p:cNvSpPr txBox="1"/>
          <p:nvPr>
            <p:ph idx="4294967295" type="title"/>
          </p:nvPr>
        </p:nvSpPr>
        <p:spPr>
          <a:xfrm>
            <a:off x="2844150" y="205500"/>
            <a:ext cx="34557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Get Started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516" name="Google Shape;51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4248" y="1026900"/>
            <a:ext cx="4621677" cy="3964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17" name="Google Shape;517;p40"/>
          <p:cNvCxnSpPr/>
          <p:nvPr/>
        </p:nvCxnSpPr>
        <p:spPr>
          <a:xfrm flipH="1">
            <a:off x="682400" y="376850"/>
            <a:ext cx="10200" cy="641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18" name="Google Shape;518;p40"/>
          <p:cNvSpPr/>
          <p:nvPr/>
        </p:nvSpPr>
        <p:spPr>
          <a:xfrm>
            <a:off x="600925" y="1059250"/>
            <a:ext cx="173100" cy="2871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9" name="Google Shape;519;p40"/>
          <p:cNvSpPr/>
          <p:nvPr/>
        </p:nvSpPr>
        <p:spPr>
          <a:xfrm>
            <a:off x="692600" y="1342450"/>
            <a:ext cx="1812900" cy="2871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" name="Google Shape;520;p40"/>
          <p:cNvSpPr txBox="1"/>
          <p:nvPr/>
        </p:nvSpPr>
        <p:spPr>
          <a:xfrm>
            <a:off x="5286100" y="1049075"/>
            <a:ext cx="3392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Tryck på +</a:t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	Navigation Resource File</a:t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41"/>
          <p:cNvSpPr/>
          <p:nvPr/>
        </p:nvSpPr>
        <p:spPr>
          <a:xfrm>
            <a:off x="-251152" y="4381821"/>
            <a:ext cx="663000" cy="2544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6" name="Google Shape;526;p41"/>
          <p:cNvSpPr/>
          <p:nvPr/>
        </p:nvSpPr>
        <p:spPr>
          <a:xfrm>
            <a:off x="-404503" y="4795897"/>
            <a:ext cx="663000" cy="254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7" name="Google Shape;527;p41"/>
          <p:cNvSpPr/>
          <p:nvPr/>
        </p:nvSpPr>
        <p:spPr>
          <a:xfrm>
            <a:off x="8678355" y="4538799"/>
            <a:ext cx="681600" cy="28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8" name="Google Shape;528;p41"/>
          <p:cNvSpPr/>
          <p:nvPr/>
        </p:nvSpPr>
        <p:spPr>
          <a:xfrm>
            <a:off x="8056451" y="4745080"/>
            <a:ext cx="423900" cy="184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9" name="Google Shape;529;p41"/>
          <p:cNvSpPr/>
          <p:nvPr/>
        </p:nvSpPr>
        <p:spPr>
          <a:xfrm>
            <a:off x="8580321" y="4930032"/>
            <a:ext cx="423900" cy="18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0" name="Google Shape;530;p41"/>
          <p:cNvSpPr txBox="1"/>
          <p:nvPr>
            <p:ph idx="4294967295" type="title"/>
          </p:nvPr>
        </p:nvSpPr>
        <p:spPr>
          <a:xfrm>
            <a:off x="2844150" y="205500"/>
            <a:ext cx="34557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Get Started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531" name="Google Shape;53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4248" y="1026900"/>
            <a:ext cx="5395365" cy="3964200"/>
          </a:xfrm>
          <a:prstGeom prst="rect">
            <a:avLst/>
          </a:prstGeom>
          <a:noFill/>
          <a:ln>
            <a:noFill/>
          </a:ln>
        </p:spPr>
      </p:pic>
      <p:sp>
        <p:nvSpPr>
          <p:cNvPr id="532" name="Google Shape;532;p41"/>
          <p:cNvSpPr txBox="1"/>
          <p:nvPr/>
        </p:nvSpPr>
        <p:spPr>
          <a:xfrm>
            <a:off x="6284225" y="1212025"/>
            <a:ext cx="25362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Tryck på OK så kommer den automatiskt att lägga till dependencies!</a:t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42"/>
          <p:cNvSpPr/>
          <p:nvPr/>
        </p:nvSpPr>
        <p:spPr>
          <a:xfrm>
            <a:off x="-251152" y="4381821"/>
            <a:ext cx="663000" cy="2544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8" name="Google Shape;538;p42"/>
          <p:cNvSpPr/>
          <p:nvPr/>
        </p:nvSpPr>
        <p:spPr>
          <a:xfrm>
            <a:off x="-404503" y="4795897"/>
            <a:ext cx="663000" cy="254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39" name="Google Shape;53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0"/>
            <a:ext cx="550157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40" name="Google Shape;540;p42"/>
          <p:cNvSpPr txBox="1"/>
          <p:nvPr/>
        </p:nvSpPr>
        <p:spPr>
          <a:xfrm>
            <a:off x="5622200" y="641675"/>
            <a:ext cx="29844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Host location </a:t>
            </a:r>
            <a:endParaRPr b="1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(väldigt likt FragmentContainer)</a:t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Komponent hierarki </a:t>
            </a:r>
            <a:endParaRPr b="1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(Tree)</a:t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541" name="Google Shape;541;p42"/>
          <p:cNvSpPr/>
          <p:nvPr/>
        </p:nvSpPr>
        <p:spPr>
          <a:xfrm>
            <a:off x="0" y="10175"/>
            <a:ext cx="1884300" cy="50925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43"/>
          <p:cNvSpPr/>
          <p:nvPr/>
        </p:nvSpPr>
        <p:spPr>
          <a:xfrm>
            <a:off x="-251152" y="4381821"/>
            <a:ext cx="663000" cy="2544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7" name="Google Shape;547;p43"/>
          <p:cNvSpPr/>
          <p:nvPr/>
        </p:nvSpPr>
        <p:spPr>
          <a:xfrm>
            <a:off x="-404503" y="4795897"/>
            <a:ext cx="663000" cy="254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48" name="Google Shape;54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0"/>
            <a:ext cx="550157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49" name="Google Shape;549;p43"/>
          <p:cNvSpPr txBox="1"/>
          <p:nvPr/>
        </p:nvSpPr>
        <p:spPr>
          <a:xfrm>
            <a:off x="5622200" y="641675"/>
            <a:ext cx="29844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Grafiska navigering (tom just nu)</a:t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Här kommer alla våra vyer att visas upp och i vilken ordning man kan navigera inom sin </a:t>
            </a:r>
            <a:r>
              <a:rPr b="1"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‘STACK’</a:t>
            </a:r>
            <a:endParaRPr b="1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550" name="Google Shape;550;p43"/>
          <p:cNvSpPr/>
          <p:nvPr/>
        </p:nvSpPr>
        <p:spPr>
          <a:xfrm>
            <a:off x="1884250" y="499075"/>
            <a:ext cx="3617400" cy="46035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26"/>
          <p:cNvSpPr txBox="1"/>
          <p:nvPr>
            <p:ph idx="5" type="title"/>
          </p:nvPr>
        </p:nvSpPr>
        <p:spPr>
          <a:xfrm>
            <a:off x="1278000" y="342000"/>
            <a:ext cx="6588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INNEHÅLLSFÖRTECKNING</a:t>
            </a:r>
            <a:endParaRPr/>
          </a:p>
        </p:txBody>
      </p:sp>
      <p:sp>
        <p:nvSpPr>
          <p:cNvPr id="343" name="Google Shape;343;p26"/>
          <p:cNvSpPr txBox="1"/>
          <p:nvPr>
            <p:ph type="ctrTitle"/>
          </p:nvPr>
        </p:nvSpPr>
        <p:spPr>
          <a:xfrm flipH="1">
            <a:off x="2189800" y="1848349"/>
            <a:ext cx="2163900" cy="2409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/>
              <a:t>01</a:t>
            </a:r>
            <a:endParaRPr b="1" sz="3500"/>
          </a:p>
        </p:txBody>
      </p:sp>
      <p:sp>
        <p:nvSpPr>
          <p:cNvPr id="344" name="Google Shape;344;p26"/>
          <p:cNvSpPr txBox="1"/>
          <p:nvPr>
            <p:ph idx="1" type="subTitle"/>
          </p:nvPr>
        </p:nvSpPr>
        <p:spPr>
          <a:xfrm flipH="1">
            <a:off x="2189801" y="2162325"/>
            <a:ext cx="2163900" cy="4266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Översikt</a:t>
            </a:r>
            <a:endParaRPr b="1" sz="2200">
              <a:latin typeface="Overpass Mono"/>
              <a:ea typeface="Overpass Mono"/>
              <a:cs typeface="Overpass Mono"/>
              <a:sym typeface="Overpass Mono"/>
            </a:endParaRPr>
          </a:p>
        </p:txBody>
      </p:sp>
      <p:sp>
        <p:nvSpPr>
          <p:cNvPr id="345" name="Google Shape;345;p26"/>
          <p:cNvSpPr txBox="1"/>
          <p:nvPr>
            <p:ph idx="2" type="ctrTitle"/>
          </p:nvPr>
        </p:nvSpPr>
        <p:spPr>
          <a:xfrm flipH="1">
            <a:off x="5005175" y="1848351"/>
            <a:ext cx="2163900" cy="2409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/>
              <a:t>03</a:t>
            </a:r>
            <a:endParaRPr b="1" sz="3500"/>
          </a:p>
        </p:txBody>
      </p:sp>
      <p:sp>
        <p:nvSpPr>
          <p:cNvPr id="346" name="Google Shape;346;p26"/>
          <p:cNvSpPr txBox="1"/>
          <p:nvPr>
            <p:ph idx="3" type="subTitle"/>
          </p:nvPr>
        </p:nvSpPr>
        <p:spPr>
          <a:xfrm flipH="1">
            <a:off x="4287875" y="2163475"/>
            <a:ext cx="2881200" cy="4266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Constraint Layout #2</a:t>
            </a:r>
            <a:endParaRPr/>
          </a:p>
        </p:txBody>
      </p:sp>
      <p:sp>
        <p:nvSpPr>
          <p:cNvPr id="347" name="Google Shape;347;p26"/>
          <p:cNvSpPr txBox="1"/>
          <p:nvPr>
            <p:ph idx="6" type="ctrTitle"/>
          </p:nvPr>
        </p:nvSpPr>
        <p:spPr>
          <a:xfrm flipH="1">
            <a:off x="2189800" y="3258286"/>
            <a:ext cx="2163900" cy="2409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48" name="Google Shape;348;p26"/>
          <p:cNvSpPr txBox="1"/>
          <p:nvPr>
            <p:ph idx="7" type="subTitle"/>
          </p:nvPr>
        </p:nvSpPr>
        <p:spPr>
          <a:xfrm flipH="1">
            <a:off x="2189800" y="3572250"/>
            <a:ext cx="3086100" cy="4266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Navigation Graph,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Navigation Component</a:t>
            </a:r>
            <a:endParaRPr/>
          </a:p>
        </p:txBody>
      </p:sp>
      <p:sp>
        <p:nvSpPr>
          <p:cNvPr id="349" name="Google Shape;349;p26"/>
          <p:cNvSpPr txBox="1"/>
          <p:nvPr>
            <p:ph idx="8" type="ctrTitle"/>
          </p:nvPr>
        </p:nvSpPr>
        <p:spPr>
          <a:xfrm flipH="1">
            <a:off x="5005175" y="3258288"/>
            <a:ext cx="2163900" cy="2409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350" name="Google Shape;350;p26"/>
          <p:cNvSpPr txBox="1"/>
          <p:nvPr>
            <p:ph idx="9" type="subTitle"/>
          </p:nvPr>
        </p:nvSpPr>
        <p:spPr>
          <a:xfrm flipH="1">
            <a:off x="5005175" y="3573418"/>
            <a:ext cx="2163900" cy="4266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Uppgifter </a:t>
            </a:r>
            <a:br>
              <a:rPr lang="en"/>
            </a:br>
            <a:r>
              <a:rPr lang="en"/>
              <a:t>&amp; </a:t>
            </a:r>
            <a:br>
              <a:rPr lang="en"/>
            </a:br>
            <a:r>
              <a:rPr lang="en"/>
              <a:t>Övningar</a:t>
            </a:r>
            <a:endParaRPr/>
          </a:p>
        </p:txBody>
      </p:sp>
      <p:cxnSp>
        <p:nvCxnSpPr>
          <p:cNvPr id="351" name="Google Shape;351;p26"/>
          <p:cNvCxnSpPr/>
          <p:nvPr/>
        </p:nvCxnSpPr>
        <p:spPr>
          <a:xfrm flipH="1">
            <a:off x="420625" y="1283175"/>
            <a:ext cx="517500" cy="7872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2" name="Google Shape;352;p26"/>
          <p:cNvCxnSpPr/>
          <p:nvPr/>
        </p:nvCxnSpPr>
        <p:spPr>
          <a:xfrm flipH="1">
            <a:off x="573025" y="1435575"/>
            <a:ext cx="517500" cy="7872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3" name="Google Shape;353;p26"/>
          <p:cNvCxnSpPr/>
          <p:nvPr/>
        </p:nvCxnSpPr>
        <p:spPr>
          <a:xfrm flipH="1">
            <a:off x="881750" y="1513925"/>
            <a:ext cx="517500" cy="7872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4" name="Google Shape;354;p26"/>
          <p:cNvCxnSpPr/>
          <p:nvPr/>
        </p:nvCxnSpPr>
        <p:spPr>
          <a:xfrm flipH="1">
            <a:off x="1039575" y="1513925"/>
            <a:ext cx="517500" cy="7872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5" name="Google Shape;355;p26"/>
          <p:cNvCxnSpPr/>
          <p:nvPr/>
        </p:nvCxnSpPr>
        <p:spPr>
          <a:xfrm flipH="1">
            <a:off x="7936650" y="2459950"/>
            <a:ext cx="517500" cy="7872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6" name="Google Shape;356;p26"/>
          <p:cNvCxnSpPr/>
          <p:nvPr/>
        </p:nvCxnSpPr>
        <p:spPr>
          <a:xfrm flipH="1">
            <a:off x="8089050" y="2612350"/>
            <a:ext cx="517500" cy="7872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7" name="Google Shape;357;p26"/>
          <p:cNvCxnSpPr/>
          <p:nvPr/>
        </p:nvCxnSpPr>
        <p:spPr>
          <a:xfrm flipH="1">
            <a:off x="8236025" y="2917150"/>
            <a:ext cx="517500" cy="7872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8" name="Google Shape;358;p26"/>
          <p:cNvCxnSpPr/>
          <p:nvPr/>
        </p:nvCxnSpPr>
        <p:spPr>
          <a:xfrm flipH="1">
            <a:off x="8393850" y="2917150"/>
            <a:ext cx="517500" cy="7872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6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44"/>
          <p:cNvSpPr/>
          <p:nvPr/>
        </p:nvSpPr>
        <p:spPr>
          <a:xfrm>
            <a:off x="-251152" y="4381821"/>
            <a:ext cx="663000" cy="2544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6" name="Google Shape;556;p44"/>
          <p:cNvSpPr/>
          <p:nvPr/>
        </p:nvSpPr>
        <p:spPr>
          <a:xfrm>
            <a:off x="-404503" y="4795897"/>
            <a:ext cx="663000" cy="254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57" name="Google Shape;557;p44"/>
          <p:cNvPicPr preferRelativeResize="0"/>
          <p:nvPr/>
        </p:nvPicPr>
        <p:blipFill rotWithShape="1">
          <a:blip r:embed="rId3">
            <a:alphaModFix/>
          </a:blip>
          <a:srcRect b="89501" l="33324" r="0" t="0"/>
          <a:stretch/>
        </p:blipFill>
        <p:spPr>
          <a:xfrm>
            <a:off x="0" y="1271548"/>
            <a:ext cx="9143999" cy="1346053"/>
          </a:xfrm>
          <a:prstGeom prst="rect">
            <a:avLst/>
          </a:prstGeom>
          <a:noFill/>
          <a:ln>
            <a:noFill/>
          </a:ln>
        </p:spPr>
      </p:pic>
      <p:sp>
        <p:nvSpPr>
          <p:cNvPr id="558" name="Google Shape;558;p44"/>
          <p:cNvSpPr/>
          <p:nvPr/>
        </p:nvSpPr>
        <p:spPr>
          <a:xfrm>
            <a:off x="91675" y="1935175"/>
            <a:ext cx="628200" cy="5703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p44"/>
          <p:cNvSpPr txBox="1"/>
          <p:nvPr/>
        </p:nvSpPr>
        <p:spPr>
          <a:xfrm>
            <a:off x="91675" y="2617600"/>
            <a:ext cx="5866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Tryck på </a:t>
            </a:r>
            <a:r>
              <a:rPr b="1"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‘New Destination’ </a:t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45"/>
          <p:cNvSpPr/>
          <p:nvPr/>
        </p:nvSpPr>
        <p:spPr>
          <a:xfrm>
            <a:off x="-251152" y="4381821"/>
            <a:ext cx="663000" cy="2544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5" name="Google Shape;565;p45"/>
          <p:cNvSpPr/>
          <p:nvPr/>
        </p:nvSpPr>
        <p:spPr>
          <a:xfrm>
            <a:off x="-404503" y="4795897"/>
            <a:ext cx="663000" cy="254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6" name="Google Shape;566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4248" y="152400"/>
            <a:ext cx="3643091" cy="4838701"/>
          </a:xfrm>
          <a:prstGeom prst="rect">
            <a:avLst/>
          </a:prstGeom>
          <a:noFill/>
          <a:ln>
            <a:noFill/>
          </a:ln>
        </p:spPr>
      </p:pic>
      <p:sp>
        <p:nvSpPr>
          <p:cNvPr id="567" name="Google Shape;567;p45"/>
          <p:cNvSpPr txBox="1"/>
          <p:nvPr/>
        </p:nvSpPr>
        <p:spPr>
          <a:xfrm>
            <a:off x="4278650" y="458325"/>
            <a:ext cx="47361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Här ser vi att vi får valmöjligheten till tidigare redan skapta</a:t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‘Fragments’!</a:t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I detta fall kommer vi att välja: </a:t>
            </a:r>
            <a:r>
              <a:rPr b="1"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New Destination</a:t>
            </a:r>
            <a:endParaRPr b="1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568" name="Google Shape;568;p45"/>
          <p:cNvSpPr/>
          <p:nvPr/>
        </p:nvSpPr>
        <p:spPr>
          <a:xfrm>
            <a:off x="641675" y="743525"/>
            <a:ext cx="3565800" cy="7131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46"/>
          <p:cNvSpPr/>
          <p:nvPr/>
        </p:nvSpPr>
        <p:spPr>
          <a:xfrm>
            <a:off x="-251152" y="4381821"/>
            <a:ext cx="663000" cy="2544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4" name="Google Shape;574;p46"/>
          <p:cNvSpPr/>
          <p:nvPr/>
        </p:nvSpPr>
        <p:spPr>
          <a:xfrm>
            <a:off x="-404503" y="4795897"/>
            <a:ext cx="663000" cy="254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75" name="Google Shape;575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4248" y="152400"/>
            <a:ext cx="6398877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47"/>
          <p:cNvSpPr/>
          <p:nvPr/>
        </p:nvSpPr>
        <p:spPr>
          <a:xfrm>
            <a:off x="-251152" y="4381821"/>
            <a:ext cx="663000" cy="2544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1" name="Google Shape;581;p47"/>
          <p:cNvSpPr/>
          <p:nvPr/>
        </p:nvSpPr>
        <p:spPr>
          <a:xfrm>
            <a:off x="-404503" y="4795897"/>
            <a:ext cx="663000" cy="254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82" name="Google Shape;582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4248" y="152400"/>
            <a:ext cx="6425277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48"/>
          <p:cNvSpPr/>
          <p:nvPr/>
        </p:nvSpPr>
        <p:spPr>
          <a:xfrm>
            <a:off x="-251152" y="4381821"/>
            <a:ext cx="663000" cy="2544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8" name="Google Shape;588;p48"/>
          <p:cNvSpPr/>
          <p:nvPr/>
        </p:nvSpPr>
        <p:spPr>
          <a:xfrm>
            <a:off x="-404503" y="4795897"/>
            <a:ext cx="663000" cy="254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89" name="Google Shape;58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023" y="152400"/>
            <a:ext cx="4630064" cy="4838698"/>
          </a:xfrm>
          <a:prstGeom prst="rect">
            <a:avLst/>
          </a:prstGeom>
          <a:noFill/>
          <a:ln>
            <a:noFill/>
          </a:ln>
        </p:spPr>
      </p:pic>
      <p:sp>
        <p:nvSpPr>
          <p:cNvPr id="590" name="Google Shape;590;p48"/>
          <p:cNvSpPr txBox="1"/>
          <p:nvPr/>
        </p:nvSpPr>
        <p:spPr>
          <a:xfrm>
            <a:off x="5479575" y="1294200"/>
            <a:ext cx="32388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Grattis, du har nu skapat ditt första </a:t>
            </a:r>
            <a:r>
              <a:rPr b="1"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fragment</a:t>
            </a: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 med </a:t>
            </a:r>
            <a:r>
              <a:rPr b="1"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Navigation Graph</a:t>
            </a: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!</a:t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Vi har dock tre saker vi behöver se över..</a:t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89CA78"/>
              </a:buClr>
              <a:buSzPts val="1400"/>
              <a:buFont typeface="Anaheim"/>
              <a:buAutoNum type="arabicPeriod"/>
            </a:pPr>
            <a:r>
              <a:rPr b="1"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homeFragment2</a:t>
            </a: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 - namn är fel?</a:t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89CA78"/>
              </a:buClr>
              <a:buSzPts val="1400"/>
              <a:buFont typeface="Anaheim"/>
              <a:buAutoNum type="arabicPeriod"/>
            </a:pP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Liten text inom fragment</a:t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89CA78"/>
              </a:buClr>
              <a:buSzPts val="1400"/>
              <a:buFont typeface="Anaheim"/>
              <a:buAutoNum type="arabicPeriod"/>
            </a:pP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Inget att navigera till..</a:t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591" name="Google Shape;591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26325" y="3519425"/>
            <a:ext cx="1530874" cy="1530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49"/>
          <p:cNvSpPr/>
          <p:nvPr/>
        </p:nvSpPr>
        <p:spPr>
          <a:xfrm>
            <a:off x="-251152" y="4381821"/>
            <a:ext cx="663000" cy="2544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7" name="Google Shape;597;p49"/>
          <p:cNvSpPr/>
          <p:nvPr/>
        </p:nvSpPr>
        <p:spPr>
          <a:xfrm>
            <a:off x="-404503" y="4795897"/>
            <a:ext cx="663000" cy="254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98" name="Google Shape;598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473" y="152400"/>
            <a:ext cx="6509963" cy="4838701"/>
          </a:xfrm>
          <a:prstGeom prst="rect">
            <a:avLst/>
          </a:prstGeom>
          <a:noFill/>
          <a:ln>
            <a:noFill/>
          </a:ln>
        </p:spPr>
      </p:pic>
      <p:sp>
        <p:nvSpPr>
          <p:cNvPr id="599" name="Google Shape;599;p49"/>
          <p:cNvSpPr txBox="1"/>
          <p:nvPr/>
        </p:nvSpPr>
        <p:spPr>
          <a:xfrm>
            <a:off x="6712025" y="682400"/>
            <a:ext cx="23223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Tryck på </a:t>
            </a:r>
            <a:r>
              <a:rPr b="1"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homeFragment2</a:t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Ändra sedan ID’t!</a:t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Namnkonvention:</a:t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Fragment+name</a:t>
            </a:r>
            <a:endParaRPr b="1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fragmentHome</a:t>
            </a: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 ← Exempel</a:t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cxnSp>
        <p:nvCxnSpPr>
          <p:cNvPr id="600" name="Google Shape;600;p49"/>
          <p:cNvCxnSpPr/>
          <p:nvPr/>
        </p:nvCxnSpPr>
        <p:spPr>
          <a:xfrm flipH="1" rot="10800000">
            <a:off x="4308325" y="712950"/>
            <a:ext cx="5295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01" name="Google Shape;601;p49"/>
          <p:cNvCxnSpPr/>
          <p:nvPr/>
        </p:nvCxnSpPr>
        <p:spPr>
          <a:xfrm flipH="1">
            <a:off x="3330650" y="743525"/>
            <a:ext cx="957300" cy="54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50"/>
          <p:cNvSpPr/>
          <p:nvPr/>
        </p:nvSpPr>
        <p:spPr>
          <a:xfrm>
            <a:off x="-251152" y="4381821"/>
            <a:ext cx="663000" cy="2544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7" name="Google Shape;607;p50"/>
          <p:cNvSpPr/>
          <p:nvPr/>
        </p:nvSpPr>
        <p:spPr>
          <a:xfrm>
            <a:off x="-404503" y="4795897"/>
            <a:ext cx="663000" cy="254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08" name="Google Shape;608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848" y="152400"/>
            <a:ext cx="3171675" cy="4838699"/>
          </a:xfrm>
          <a:prstGeom prst="rect">
            <a:avLst/>
          </a:prstGeom>
          <a:noFill/>
          <a:ln>
            <a:noFill/>
          </a:ln>
        </p:spPr>
      </p:pic>
      <p:sp>
        <p:nvSpPr>
          <p:cNvPr id="609" name="Google Shape;609;p50"/>
          <p:cNvSpPr txBox="1"/>
          <p:nvPr/>
        </p:nvSpPr>
        <p:spPr>
          <a:xfrm>
            <a:off x="4257375" y="998825"/>
            <a:ext cx="32388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Ser bättre ut!</a:t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89CA78"/>
              </a:buClr>
              <a:buSzPts val="1400"/>
              <a:buFont typeface="Anaheim"/>
              <a:buAutoNum type="arabicPeriod"/>
            </a:pPr>
            <a:r>
              <a:rPr b="1" lang="en" strike="sngStrik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homeFragment2</a:t>
            </a:r>
            <a:r>
              <a:rPr lang="en" strike="sngStrik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 - namn är fel?</a:t>
            </a:r>
            <a:endParaRPr strike="sngStrike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89CA78"/>
              </a:buClr>
              <a:buSzPts val="1400"/>
              <a:buFont typeface="Anaheim"/>
              <a:buAutoNum type="arabicPeriod"/>
            </a:pP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Liten text inom fragment</a:t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89CA78"/>
              </a:buClr>
              <a:buSzPts val="1400"/>
              <a:buFont typeface="Anaheim"/>
              <a:buAutoNum type="arabicPeriod"/>
            </a:pP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Inget att navigera till..</a:t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51"/>
          <p:cNvSpPr/>
          <p:nvPr/>
        </p:nvSpPr>
        <p:spPr>
          <a:xfrm>
            <a:off x="-251152" y="4381821"/>
            <a:ext cx="663000" cy="2544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5" name="Google Shape;615;p51"/>
          <p:cNvSpPr/>
          <p:nvPr/>
        </p:nvSpPr>
        <p:spPr>
          <a:xfrm>
            <a:off x="-404503" y="4795897"/>
            <a:ext cx="663000" cy="254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16" name="Google Shape;616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848" y="152400"/>
            <a:ext cx="3171675" cy="4838699"/>
          </a:xfrm>
          <a:prstGeom prst="rect">
            <a:avLst/>
          </a:prstGeom>
          <a:noFill/>
          <a:ln>
            <a:noFill/>
          </a:ln>
        </p:spPr>
      </p:pic>
      <p:sp>
        <p:nvSpPr>
          <p:cNvPr id="617" name="Google Shape;617;p51"/>
          <p:cNvSpPr txBox="1"/>
          <p:nvPr/>
        </p:nvSpPr>
        <p:spPr>
          <a:xfrm>
            <a:off x="4257375" y="998825"/>
            <a:ext cx="32388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Högerklicka på vy’n → </a:t>
            </a:r>
            <a:r>
              <a:rPr b="1"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EDIT</a:t>
            </a:r>
            <a:endParaRPr b="1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Detta kommer automatiskt att ta dig till fragmentets XML fil!</a:t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618" name="Google Shape;618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7" y="-152400"/>
            <a:ext cx="370506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52"/>
          <p:cNvSpPr/>
          <p:nvPr/>
        </p:nvSpPr>
        <p:spPr>
          <a:xfrm>
            <a:off x="-251152" y="4381821"/>
            <a:ext cx="663000" cy="2544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4" name="Google Shape;624;p52"/>
          <p:cNvSpPr/>
          <p:nvPr/>
        </p:nvSpPr>
        <p:spPr>
          <a:xfrm>
            <a:off x="-404503" y="4795897"/>
            <a:ext cx="663000" cy="254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25" name="Google Shape;625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548" y="101475"/>
            <a:ext cx="7619083" cy="4838699"/>
          </a:xfrm>
          <a:prstGeom prst="rect">
            <a:avLst/>
          </a:prstGeom>
          <a:noFill/>
          <a:ln>
            <a:noFill/>
          </a:ln>
        </p:spPr>
      </p:pic>
      <p:sp>
        <p:nvSpPr>
          <p:cNvPr id="626" name="Google Shape;626;p52"/>
          <p:cNvSpPr txBox="1"/>
          <p:nvPr/>
        </p:nvSpPr>
        <p:spPr>
          <a:xfrm>
            <a:off x="784250" y="2943500"/>
            <a:ext cx="34119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Detta ser ut som när vi hade vårt tidigare fragment!</a:t>
            </a:r>
            <a:endParaRPr i="1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Låt oss centrera texten och lägga till en bakgrundsfärg! </a:t>
            </a:r>
            <a:endParaRPr i="1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53"/>
          <p:cNvSpPr/>
          <p:nvPr/>
        </p:nvSpPr>
        <p:spPr>
          <a:xfrm>
            <a:off x="-251152" y="4381821"/>
            <a:ext cx="663000" cy="2544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2" name="Google Shape;632;p53"/>
          <p:cNvSpPr/>
          <p:nvPr/>
        </p:nvSpPr>
        <p:spPr>
          <a:xfrm>
            <a:off x="-404503" y="4795897"/>
            <a:ext cx="663000" cy="254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3" name="Google Shape;633;p53"/>
          <p:cNvSpPr txBox="1"/>
          <p:nvPr/>
        </p:nvSpPr>
        <p:spPr>
          <a:xfrm>
            <a:off x="1638750" y="71275"/>
            <a:ext cx="5866500" cy="49716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&lt;?</a:t>
            </a:r>
            <a:r>
              <a:rPr lang="en" sz="1100">
                <a:solidFill>
                  <a:srgbClr val="D19A66"/>
                </a:solidFill>
                <a:latin typeface="Courier New"/>
                <a:ea typeface="Courier New"/>
                <a:cs typeface="Courier New"/>
                <a:sym typeface="Courier New"/>
              </a:rPr>
              <a:t>xml version</a:t>
            </a:r>
            <a:r>
              <a:rPr lang="en" sz="1100">
                <a:solidFill>
                  <a:srgbClr val="89CA78"/>
                </a:solidFill>
                <a:latin typeface="Courier New"/>
                <a:ea typeface="Courier New"/>
                <a:cs typeface="Courier New"/>
                <a:sym typeface="Courier New"/>
              </a:rPr>
              <a:t>="1.0" </a:t>
            </a:r>
            <a:r>
              <a:rPr lang="en" sz="1100">
                <a:solidFill>
                  <a:srgbClr val="D19A66"/>
                </a:solidFill>
                <a:latin typeface="Courier New"/>
                <a:ea typeface="Courier New"/>
                <a:cs typeface="Courier New"/>
                <a:sym typeface="Courier New"/>
              </a:rPr>
              <a:t>encoding</a:t>
            </a:r>
            <a:r>
              <a:rPr lang="en" sz="1100">
                <a:solidFill>
                  <a:srgbClr val="89CA78"/>
                </a:solidFill>
                <a:latin typeface="Courier New"/>
                <a:ea typeface="Courier New"/>
                <a:cs typeface="Courier New"/>
                <a:sym typeface="Courier New"/>
              </a:rPr>
              <a:t>="utf-8"</a:t>
            </a:r>
            <a:r>
              <a:rPr lang="en" sz="11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?&gt;</a:t>
            </a:r>
            <a:endParaRPr sz="1100">
              <a:solidFill>
                <a:srgbClr val="E8BA3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 sz="1100">
                <a:solidFill>
                  <a:srgbClr val="EF596F"/>
                </a:solidFill>
                <a:latin typeface="Courier New"/>
                <a:ea typeface="Courier New"/>
                <a:cs typeface="Courier New"/>
                <a:sym typeface="Courier New"/>
              </a:rPr>
              <a:t>FrameLayout </a:t>
            </a:r>
            <a:r>
              <a:rPr lang="en" sz="1100">
                <a:solidFill>
                  <a:srgbClr val="D19A66"/>
                </a:solidFill>
                <a:latin typeface="Courier New"/>
                <a:ea typeface="Courier New"/>
                <a:cs typeface="Courier New"/>
                <a:sym typeface="Courier New"/>
              </a:rPr>
              <a:t>xmlns:android</a:t>
            </a:r>
            <a:r>
              <a:rPr lang="en" sz="1100">
                <a:solidFill>
                  <a:srgbClr val="89CA78"/>
                </a:solidFill>
                <a:latin typeface="Courier New"/>
                <a:ea typeface="Courier New"/>
                <a:cs typeface="Courier New"/>
                <a:sym typeface="Courier New"/>
              </a:rPr>
              <a:t>="http://schemas.android.com/apk/res/android"</a:t>
            </a:r>
            <a:endParaRPr sz="1100">
              <a:solidFill>
                <a:srgbClr val="89CA7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89CA78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100">
                <a:solidFill>
                  <a:srgbClr val="D19A66"/>
                </a:solidFill>
                <a:latin typeface="Courier New"/>
                <a:ea typeface="Courier New"/>
                <a:cs typeface="Courier New"/>
                <a:sym typeface="Courier New"/>
              </a:rPr>
              <a:t>xmlns:tools</a:t>
            </a:r>
            <a:r>
              <a:rPr lang="en" sz="1100">
                <a:solidFill>
                  <a:srgbClr val="89CA78"/>
                </a:solidFill>
                <a:latin typeface="Courier New"/>
                <a:ea typeface="Courier New"/>
                <a:cs typeface="Courier New"/>
                <a:sym typeface="Courier New"/>
              </a:rPr>
              <a:t>="http://schemas.android.com/tools"</a:t>
            </a:r>
            <a:endParaRPr sz="1100">
              <a:solidFill>
                <a:srgbClr val="89CA7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89CA78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100">
                <a:solidFill>
                  <a:srgbClr val="D19A66"/>
                </a:solidFill>
                <a:latin typeface="Courier New"/>
                <a:ea typeface="Courier New"/>
                <a:cs typeface="Courier New"/>
                <a:sym typeface="Courier New"/>
              </a:rPr>
              <a:t>android:layout_width</a:t>
            </a:r>
            <a:r>
              <a:rPr lang="en" sz="1100">
                <a:solidFill>
                  <a:srgbClr val="89CA78"/>
                </a:solidFill>
                <a:latin typeface="Courier New"/>
                <a:ea typeface="Courier New"/>
                <a:cs typeface="Courier New"/>
                <a:sym typeface="Courier New"/>
              </a:rPr>
              <a:t>="match_parent"</a:t>
            </a:r>
            <a:endParaRPr sz="1100">
              <a:solidFill>
                <a:srgbClr val="89CA7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89CA78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100">
                <a:solidFill>
                  <a:srgbClr val="D19A66"/>
                </a:solidFill>
                <a:latin typeface="Courier New"/>
                <a:ea typeface="Courier New"/>
                <a:cs typeface="Courier New"/>
                <a:sym typeface="Courier New"/>
              </a:rPr>
              <a:t>android:layout_height</a:t>
            </a:r>
            <a:r>
              <a:rPr lang="en" sz="1100">
                <a:solidFill>
                  <a:srgbClr val="89CA78"/>
                </a:solidFill>
                <a:latin typeface="Courier New"/>
                <a:ea typeface="Courier New"/>
                <a:cs typeface="Courier New"/>
                <a:sym typeface="Courier New"/>
              </a:rPr>
              <a:t>="match_parent"</a:t>
            </a:r>
            <a:endParaRPr sz="1100">
              <a:solidFill>
                <a:srgbClr val="89CA7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89CA78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100">
                <a:solidFill>
                  <a:srgbClr val="D19A66"/>
                </a:solidFill>
                <a:latin typeface="Courier New"/>
                <a:ea typeface="Courier New"/>
                <a:cs typeface="Courier New"/>
                <a:sym typeface="Courier New"/>
              </a:rPr>
              <a:t>tools:context</a:t>
            </a:r>
            <a:r>
              <a:rPr lang="en" sz="1100">
                <a:solidFill>
                  <a:srgbClr val="89CA78"/>
                </a:solidFill>
                <a:latin typeface="Courier New"/>
                <a:ea typeface="Courier New"/>
                <a:cs typeface="Courier New"/>
                <a:sym typeface="Courier New"/>
              </a:rPr>
              <a:t>=".HomeFragment"</a:t>
            </a:r>
            <a:endParaRPr sz="1100">
              <a:solidFill>
                <a:srgbClr val="89CA7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89CA78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100">
                <a:solidFill>
                  <a:srgbClr val="D19A66"/>
                </a:solidFill>
                <a:latin typeface="Courier New"/>
                <a:ea typeface="Courier New"/>
                <a:cs typeface="Courier New"/>
                <a:sym typeface="Courier New"/>
              </a:rPr>
              <a:t>android:background</a:t>
            </a:r>
            <a:r>
              <a:rPr lang="en" sz="1100">
                <a:solidFill>
                  <a:srgbClr val="89CA78"/>
                </a:solidFill>
                <a:latin typeface="Courier New"/>
                <a:ea typeface="Courier New"/>
                <a:cs typeface="Courier New"/>
                <a:sym typeface="Courier New"/>
              </a:rPr>
              <a:t>="@color/purple_200"</a:t>
            </a:r>
            <a:endParaRPr sz="1100">
              <a:solidFill>
                <a:srgbClr val="89CA7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89CA78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1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>
              <a:solidFill>
                <a:srgbClr val="E8BA3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E8BA3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100">
                <a:solidFill>
                  <a:srgbClr val="54A857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 sz="1100">
                <a:solidFill>
                  <a:srgbClr val="EF596F"/>
                </a:solidFill>
                <a:latin typeface="Courier New"/>
                <a:ea typeface="Courier New"/>
                <a:cs typeface="Courier New"/>
                <a:sym typeface="Courier New"/>
              </a:rPr>
              <a:t>androidx.appcompat.widget.LinearLayoutCompat</a:t>
            </a:r>
            <a:endParaRPr sz="1100">
              <a:solidFill>
                <a:srgbClr val="EF596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EF596F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1100">
                <a:solidFill>
                  <a:srgbClr val="D19A66"/>
                </a:solidFill>
                <a:latin typeface="Courier New"/>
                <a:ea typeface="Courier New"/>
                <a:cs typeface="Courier New"/>
                <a:sym typeface="Courier New"/>
              </a:rPr>
              <a:t>android:layout_width</a:t>
            </a:r>
            <a:r>
              <a:rPr lang="en" sz="1100">
                <a:solidFill>
                  <a:srgbClr val="89CA78"/>
                </a:solidFill>
                <a:latin typeface="Courier New"/>
                <a:ea typeface="Courier New"/>
                <a:cs typeface="Courier New"/>
                <a:sym typeface="Courier New"/>
              </a:rPr>
              <a:t>="match_parent"</a:t>
            </a:r>
            <a:endParaRPr sz="1100">
              <a:solidFill>
                <a:srgbClr val="89CA7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89CA78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1100">
                <a:solidFill>
                  <a:srgbClr val="D19A66"/>
                </a:solidFill>
                <a:latin typeface="Courier New"/>
                <a:ea typeface="Courier New"/>
                <a:cs typeface="Courier New"/>
                <a:sym typeface="Courier New"/>
              </a:rPr>
              <a:t>android:layout_height</a:t>
            </a:r>
            <a:r>
              <a:rPr lang="en" sz="1100">
                <a:solidFill>
                  <a:srgbClr val="89CA78"/>
                </a:solidFill>
                <a:latin typeface="Courier New"/>
                <a:ea typeface="Courier New"/>
                <a:cs typeface="Courier New"/>
                <a:sym typeface="Courier New"/>
              </a:rPr>
              <a:t>="match_parent"</a:t>
            </a:r>
            <a:endParaRPr sz="1100">
              <a:solidFill>
                <a:srgbClr val="89CA7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89CA78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1100">
                <a:solidFill>
                  <a:srgbClr val="D19A66"/>
                </a:solidFill>
                <a:latin typeface="Courier New"/>
                <a:ea typeface="Courier New"/>
                <a:cs typeface="Courier New"/>
                <a:sym typeface="Courier New"/>
              </a:rPr>
              <a:t>android:gravity</a:t>
            </a:r>
            <a:r>
              <a:rPr lang="en" sz="1100">
                <a:solidFill>
                  <a:srgbClr val="89CA78"/>
                </a:solidFill>
                <a:latin typeface="Courier New"/>
                <a:ea typeface="Courier New"/>
                <a:cs typeface="Courier New"/>
                <a:sym typeface="Courier New"/>
              </a:rPr>
              <a:t>="center"</a:t>
            </a:r>
            <a:endParaRPr sz="1100">
              <a:solidFill>
                <a:srgbClr val="89CA7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89CA78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1100">
                <a:solidFill>
                  <a:srgbClr val="54A857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>
              <a:solidFill>
                <a:srgbClr val="54A85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54A857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endParaRPr i="1" sz="1100">
              <a:solidFill>
                <a:srgbClr val="5C637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solidFill>
                  <a:srgbClr val="5C6370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100">
                <a:solidFill>
                  <a:srgbClr val="359FF4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 sz="1100">
                <a:solidFill>
                  <a:srgbClr val="EF596F"/>
                </a:solidFill>
                <a:latin typeface="Courier New"/>
                <a:ea typeface="Courier New"/>
                <a:cs typeface="Courier New"/>
                <a:sym typeface="Courier New"/>
              </a:rPr>
              <a:t>TextView</a:t>
            </a:r>
            <a:endParaRPr sz="1100">
              <a:solidFill>
                <a:srgbClr val="EF596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EF596F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1100">
                <a:solidFill>
                  <a:srgbClr val="D19A66"/>
                </a:solidFill>
                <a:latin typeface="Courier New"/>
                <a:ea typeface="Courier New"/>
                <a:cs typeface="Courier New"/>
                <a:sym typeface="Courier New"/>
              </a:rPr>
              <a:t>android:layout_width</a:t>
            </a:r>
            <a:r>
              <a:rPr lang="en" sz="1100">
                <a:solidFill>
                  <a:srgbClr val="89CA78"/>
                </a:solidFill>
                <a:latin typeface="Courier New"/>
                <a:ea typeface="Courier New"/>
                <a:cs typeface="Courier New"/>
                <a:sym typeface="Courier New"/>
              </a:rPr>
              <a:t>="wrap_content"</a:t>
            </a:r>
            <a:endParaRPr sz="1100">
              <a:solidFill>
                <a:srgbClr val="89CA7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89CA78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1100">
                <a:solidFill>
                  <a:srgbClr val="D19A66"/>
                </a:solidFill>
                <a:latin typeface="Courier New"/>
                <a:ea typeface="Courier New"/>
                <a:cs typeface="Courier New"/>
                <a:sym typeface="Courier New"/>
              </a:rPr>
              <a:t>android:layout_height</a:t>
            </a:r>
            <a:r>
              <a:rPr lang="en" sz="1100">
                <a:solidFill>
                  <a:srgbClr val="89CA78"/>
                </a:solidFill>
                <a:latin typeface="Courier New"/>
                <a:ea typeface="Courier New"/>
                <a:cs typeface="Courier New"/>
                <a:sym typeface="Courier New"/>
              </a:rPr>
              <a:t>="wrap_content"</a:t>
            </a:r>
            <a:endParaRPr sz="1100">
              <a:solidFill>
                <a:srgbClr val="89CA7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89CA78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1100">
                <a:solidFill>
                  <a:srgbClr val="D19A66"/>
                </a:solidFill>
                <a:latin typeface="Courier New"/>
                <a:ea typeface="Courier New"/>
                <a:cs typeface="Courier New"/>
                <a:sym typeface="Courier New"/>
              </a:rPr>
              <a:t>android:textAlignment</a:t>
            </a:r>
            <a:r>
              <a:rPr lang="en" sz="1100">
                <a:solidFill>
                  <a:srgbClr val="89CA78"/>
                </a:solidFill>
                <a:latin typeface="Courier New"/>
                <a:ea typeface="Courier New"/>
                <a:cs typeface="Courier New"/>
                <a:sym typeface="Courier New"/>
              </a:rPr>
              <a:t>="center"</a:t>
            </a:r>
            <a:endParaRPr sz="1100">
              <a:solidFill>
                <a:srgbClr val="89CA7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89CA78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1100">
                <a:solidFill>
                  <a:srgbClr val="D19A66"/>
                </a:solidFill>
                <a:latin typeface="Courier New"/>
                <a:ea typeface="Courier New"/>
                <a:cs typeface="Courier New"/>
                <a:sym typeface="Courier New"/>
              </a:rPr>
              <a:t>android:textStyle</a:t>
            </a:r>
            <a:r>
              <a:rPr lang="en" sz="1100">
                <a:solidFill>
                  <a:srgbClr val="89CA78"/>
                </a:solidFill>
                <a:latin typeface="Courier New"/>
                <a:ea typeface="Courier New"/>
                <a:cs typeface="Courier New"/>
                <a:sym typeface="Courier New"/>
              </a:rPr>
              <a:t>="bold"</a:t>
            </a:r>
            <a:endParaRPr sz="1100">
              <a:solidFill>
                <a:srgbClr val="89CA7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89CA78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1100">
                <a:solidFill>
                  <a:srgbClr val="D19A66"/>
                </a:solidFill>
                <a:latin typeface="Courier New"/>
                <a:ea typeface="Courier New"/>
                <a:cs typeface="Courier New"/>
                <a:sym typeface="Courier New"/>
              </a:rPr>
              <a:t>android:textSize</a:t>
            </a:r>
            <a:r>
              <a:rPr lang="en" sz="1100">
                <a:solidFill>
                  <a:srgbClr val="89CA78"/>
                </a:solidFill>
                <a:latin typeface="Courier New"/>
                <a:ea typeface="Courier New"/>
                <a:cs typeface="Courier New"/>
                <a:sym typeface="Courier New"/>
              </a:rPr>
              <a:t>="50sp"</a:t>
            </a:r>
            <a:endParaRPr sz="1100">
              <a:solidFill>
                <a:srgbClr val="89CA7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89CA78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1100">
                <a:solidFill>
                  <a:srgbClr val="D19A66"/>
                </a:solidFill>
                <a:latin typeface="Courier New"/>
                <a:ea typeface="Courier New"/>
                <a:cs typeface="Courier New"/>
                <a:sym typeface="Courier New"/>
              </a:rPr>
              <a:t>android:text</a:t>
            </a:r>
            <a:r>
              <a:rPr lang="en" sz="1100">
                <a:solidFill>
                  <a:srgbClr val="89CA78"/>
                </a:solidFill>
                <a:latin typeface="Courier New"/>
                <a:ea typeface="Courier New"/>
                <a:cs typeface="Courier New"/>
                <a:sym typeface="Courier New"/>
              </a:rPr>
              <a:t>="1" </a:t>
            </a:r>
            <a:r>
              <a:rPr lang="en" sz="1100">
                <a:solidFill>
                  <a:srgbClr val="359FF4"/>
                </a:solidFill>
                <a:latin typeface="Courier New"/>
                <a:ea typeface="Courier New"/>
                <a:cs typeface="Courier New"/>
                <a:sym typeface="Courier New"/>
              </a:rPr>
              <a:t>/&gt;</a:t>
            </a:r>
            <a:endParaRPr sz="1100">
              <a:solidFill>
                <a:srgbClr val="359FF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359FF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359FF4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100">
                <a:solidFill>
                  <a:srgbClr val="54A857"/>
                </a:solidFill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n" sz="1100">
                <a:solidFill>
                  <a:srgbClr val="EF596F"/>
                </a:solidFill>
                <a:latin typeface="Courier New"/>
                <a:ea typeface="Courier New"/>
                <a:cs typeface="Courier New"/>
                <a:sym typeface="Courier New"/>
              </a:rPr>
              <a:t>androidx.appcompat.widget.LinearLayoutCompat</a:t>
            </a:r>
            <a:r>
              <a:rPr lang="en" sz="1100">
                <a:solidFill>
                  <a:srgbClr val="54A857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>
              <a:solidFill>
                <a:srgbClr val="54A85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54A857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endParaRPr sz="1100">
              <a:solidFill>
                <a:srgbClr val="54A85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n" sz="1100">
                <a:solidFill>
                  <a:srgbClr val="EF596F"/>
                </a:solidFill>
                <a:latin typeface="Courier New"/>
                <a:ea typeface="Courier New"/>
                <a:cs typeface="Courier New"/>
                <a:sym typeface="Courier New"/>
              </a:rPr>
              <a:t>FrameLayout</a:t>
            </a:r>
            <a:r>
              <a:rPr lang="en" sz="11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>
              <a:solidFill>
                <a:srgbClr val="E8BA3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27"/>
          <p:cNvSpPr txBox="1"/>
          <p:nvPr>
            <p:ph type="title"/>
          </p:nvPr>
        </p:nvSpPr>
        <p:spPr>
          <a:xfrm>
            <a:off x="454800" y="2714625"/>
            <a:ext cx="8425200" cy="4479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ÖVERSIKT</a:t>
            </a:r>
            <a:endParaRPr/>
          </a:p>
        </p:txBody>
      </p:sp>
      <p:sp>
        <p:nvSpPr>
          <p:cNvPr id="364" name="Google Shape;364;p27"/>
          <p:cNvSpPr txBox="1"/>
          <p:nvPr>
            <p:ph idx="2" type="title"/>
          </p:nvPr>
        </p:nvSpPr>
        <p:spPr>
          <a:xfrm>
            <a:off x="454800" y="2150850"/>
            <a:ext cx="8425200" cy="4896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54"/>
          <p:cNvSpPr/>
          <p:nvPr/>
        </p:nvSpPr>
        <p:spPr>
          <a:xfrm>
            <a:off x="-251152" y="4381821"/>
            <a:ext cx="663000" cy="2544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9" name="Google Shape;639;p54"/>
          <p:cNvSpPr/>
          <p:nvPr/>
        </p:nvSpPr>
        <p:spPr>
          <a:xfrm>
            <a:off x="-404503" y="4795897"/>
            <a:ext cx="663000" cy="254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40" name="Google Shape;640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4248" y="152400"/>
            <a:ext cx="2799162" cy="4838699"/>
          </a:xfrm>
          <a:prstGeom prst="rect">
            <a:avLst/>
          </a:prstGeom>
          <a:noFill/>
          <a:ln>
            <a:noFill/>
          </a:ln>
        </p:spPr>
      </p:pic>
      <p:sp>
        <p:nvSpPr>
          <p:cNvPr id="641" name="Google Shape;641;p54"/>
          <p:cNvSpPr txBox="1"/>
          <p:nvPr/>
        </p:nvSpPr>
        <p:spPr>
          <a:xfrm>
            <a:off x="4186100" y="1456475"/>
            <a:ext cx="40740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Ett enkelt fragment, men nu kan vi se att den helt och tydligt urskiljer sig från andra vyer.</a:t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55"/>
          <p:cNvSpPr/>
          <p:nvPr/>
        </p:nvSpPr>
        <p:spPr>
          <a:xfrm>
            <a:off x="-251152" y="4381821"/>
            <a:ext cx="663000" cy="2544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7" name="Google Shape;647;p55"/>
          <p:cNvSpPr/>
          <p:nvPr/>
        </p:nvSpPr>
        <p:spPr>
          <a:xfrm>
            <a:off x="-404503" y="4795897"/>
            <a:ext cx="663000" cy="254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48" name="Google Shape;648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4248" y="152400"/>
            <a:ext cx="3724247" cy="48386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49" name="Google Shape;649;p55"/>
          <p:cNvCxnSpPr/>
          <p:nvPr/>
        </p:nvCxnSpPr>
        <p:spPr>
          <a:xfrm rot="10800000">
            <a:off x="2362975" y="4013000"/>
            <a:ext cx="2658300" cy="162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50" name="Google Shape;650;p55"/>
          <p:cNvSpPr txBox="1"/>
          <p:nvPr/>
        </p:nvSpPr>
        <p:spPr>
          <a:xfrm>
            <a:off x="5092550" y="4013000"/>
            <a:ext cx="289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Låt oss dra in denna aktivitet nu!</a:t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56"/>
          <p:cNvSpPr/>
          <p:nvPr/>
        </p:nvSpPr>
        <p:spPr>
          <a:xfrm>
            <a:off x="-251152" y="4381821"/>
            <a:ext cx="663000" cy="2544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6" name="Google Shape;656;p56"/>
          <p:cNvSpPr/>
          <p:nvPr/>
        </p:nvSpPr>
        <p:spPr>
          <a:xfrm>
            <a:off x="-404503" y="4795897"/>
            <a:ext cx="663000" cy="254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57" name="Google Shape;657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4248" y="152400"/>
            <a:ext cx="5360939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658" name="Google Shape;658;p56"/>
          <p:cNvSpPr txBox="1"/>
          <p:nvPr/>
        </p:nvSpPr>
        <p:spPr>
          <a:xfrm>
            <a:off x="6090725" y="794450"/>
            <a:ext cx="28824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Trycker vi på </a:t>
            </a:r>
            <a:r>
              <a:rPr b="1"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COMMAND + A</a:t>
            </a:r>
            <a:endParaRPr b="1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För att automatiskt välja alla vyer, då ser vi att vår aktivitet faktiskt markeras som en ‘ACTIVITY’</a:t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Vi har också problemet igen med id namnet på vår aktivitet.</a:t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Låt oss fixa detta!</a:t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Döp om den till:</a:t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	activityMain</a:t>
            </a:r>
            <a:endParaRPr b="1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57"/>
          <p:cNvSpPr/>
          <p:nvPr/>
        </p:nvSpPr>
        <p:spPr>
          <a:xfrm>
            <a:off x="-251152" y="4381821"/>
            <a:ext cx="663000" cy="2544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4" name="Google Shape;664;p57"/>
          <p:cNvSpPr/>
          <p:nvPr/>
        </p:nvSpPr>
        <p:spPr>
          <a:xfrm>
            <a:off x="-404503" y="4795897"/>
            <a:ext cx="663000" cy="254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65" name="Google Shape;665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4248" y="152400"/>
            <a:ext cx="5360939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666" name="Google Shape;666;p57"/>
          <p:cNvSpPr txBox="1"/>
          <p:nvPr/>
        </p:nvSpPr>
        <p:spPr>
          <a:xfrm>
            <a:off x="6090725" y="794450"/>
            <a:ext cx="28824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Looking good!</a:t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Next up: connect!</a:t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667" name="Google Shape;667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1023" y="96750"/>
            <a:ext cx="5580528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58"/>
          <p:cNvSpPr/>
          <p:nvPr/>
        </p:nvSpPr>
        <p:spPr>
          <a:xfrm>
            <a:off x="-251152" y="4381821"/>
            <a:ext cx="663000" cy="2544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3" name="Google Shape;673;p58"/>
          <p:cNvSpPr/>
          <p:nvPr/>
        </p:nvSpPr>
        <p:spPr>
          <a:xfrm>
            <a:off x="-404503" y="4795897"/>
            <a:ext cx="663000" cy="254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74" name="Google Shape;674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4248" y="152400"/>
            <a:ext cx="2856836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675" name="Google Shape;675;p58"/>
          <p:cNvSpPr txBox="1"/>
          <p:nvPr/>
        </p:nvSpPr>
        <p:spPr>
          <a:xfrm>
            <a:off x="3809250" y="3289800"/>
            <a:ext cx="407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Drag and drop via cirkeln!</a:t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cxnSp>
        <p:nvCxnSpPr>
          <p:cNvPr id="676" name="Google Shape;676;p58"/>
          <p:cNvCxnSpPr/>
          <p:nvPr/>
        </p:nvCxnSpPr>
        <p:spPr>
          <a:xfrm rot="10800000">
            <a:off x="3340800" y="2841800"/>
            <a:ext cx="366600" cy="51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59"/>
          <p:cNvSpPr/>
          <p:nvPr/>
        </p:nvSpPr>
        <p:spPr>
          <a:xfrm>
            <a:off x="-251152" y="4381821"/>
            <a:ext cx="663000" cy="2544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2" name="Google Shape;682;p59"/>
          <p:cNvSpPr/>
          <p:nvPr/>
        </p:nvSpPr>
        <p:spPr>
          <a:xfrm>
            <a:off x="-404503" y="4795897"/>
            <a:ext cx="663000" cy="254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83" name="Google Shape;683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023" y="152400"/>
            <a:ext cx="6180978" cy="4838699"/>
          </a:xfrm>
          <a:prstGeom prst="rect">
            <a:avLst/>
          </a:prstGeom>
          <a:noFill/>
          <a:ln>
            <a:noFill/>
          </a:ln>
        </p:spPr>
      </p:pic>
      <p:sp>
        <p:nvSpPr>
          <p:cNvPr id="684" name="Google Shape;684;p59"/>
          <p:cNvSpPr txBox="1"/>
          <p:nvPr/>
        </p:nvSpPr>
        <p:spPr>
          <a:xfrm>
            <a:off x="6467575" y="1222250"/>
            <a:ext cx="24954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Voila!</a:t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Nu har vi en koppling!</a:t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596F"/>
                </a:solidFill>
                <a:latin typeface="Anaheim"/>
                <a:ea typeface="Anaheim"/>
                <a:cs typeface="Anaheim"/>
                <a:sym typeface="Anaheim"/>
              </a:rPr>
              <a:t>Hursomhelst</a:t>
            </a: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, så ser vi att ActivityMain INTE har förmågan att skapa kopplingar!</a:t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Varför….?</a:t>
            </a:r>
            <a:endParaRPr b="1" i="1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60"/>
          <p:cNvSpPr/>
          <p:nvPr/>
        </p:nvSpPr>
        <p:spPr>
          <a:xfrm>
            <a:off x="-251152" y="4381821"/>
            <a:ext cx="663000" cy="2544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0" name="Google Shape;690;p60"/>
          <p:cNvSpPr/>
          <p:nvPr/>
        </p:nvSpPr>
        <p:spPr>
          <a:xfrm>
            <a:off x="-404503" y="4795897"/>
            <a:ext cx="663000" cy="254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1" name="Google Shape;691;p60"/>
          <p:cNvSpPr/>
          <p:nvPr/>
        </p:nvSpPr>
        <p:spPr>
          <a:xfrm>
            <a:off x="1130550" y="937025"/>
            <a:ext cx="3269400" cy="3177900"/>
          </a:xfrm>
          <a:prstGeom prst="cube">
            <a:avLst>
              <a:gd fmla="val 13141" name="adj"/>
            </a:avLst>
          </a:prstGeom>
          <a:solidFill>
            <a:srgbClr val="E2E9ED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2" name="Google Shape;692;p60"/>
          <p:cNvSpPr/>
          <p:nvPr/>
        </p:nvSpPr>
        <p:spPr>
          <a:xfrm>
            <a:off x="1517250" y="1792550"/>
            <a:ext cx="519900" cy="865800"/>
          </a:xfrm>
          <a:prstGeom prst="bevel">
            <a:avLst>
              <a:gd fmla="val 9867" name="adj"/>
            </a:avLst>
          </a:prstGeom>
          <a:solidFill>
            <a:srgbClr val="89CA78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3" name="Google Shape;693;p60"/>
          <p:cNvSpPr/>
          <p:nvPr/>
        </p:nvSpPr>
        <p:spPr>
          <a:xfrm>
            <a:off x="2717850" y="1964900"/>
            <a:ext cx="519900" cy="865800"/>
          </a:xfrm>
          <a:prstGeom prst="bevel">
            <a:avLst>
              <a:gd fmla="val 9867" name="adj"/>
            </a:avLst>
          </a:prstGeom>
          <a:solidFill>
            <a:srgbClr val="89CA78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4" name="Google Shape;694;p60"/>
          <p:cNvSpPr/>
          <p:nvPr/>
        </p:nvSpPr>
        <p:spPr>
          <a:xfrm>
            <a:off x="3357375" y="2758750"/>
            <a:ext cx="519900" cy="865800"/>
          </a:xfrm>
          <a:prstGeom prst="bevel">
            <a:avLst>
              <a:gd fmla="val 9867" name="adj"/>
            </a:avLst>
          </a:prstGeom>
          <a:solidFill>
            <a:srgbClr val="89CA78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5" name="Google Shape;695;p60"/>
          <p:cNvSpPr/>
          <p:nvPr/>
        </p:nvSpPr>
        <p:spPr>
          <a:xfrm>
            <a:off x="1679800" y="2830700"/>
            <a:ext cx="519900" cy="865800"/>
          </a:xfrm>
          <a:prstGeom prst="bevel">
            <a:avLst>
              <a:gd fmla="val 9867" name="adj"/>
            </a:avLst>
          </a:prstGeom>
          <a:solidFill>
            <a:srgbClr val="89CA78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6" name="Google Shape;696;p60"/>
          <p:cNvSpPr/>
          <p:nvPr/>
        </p:nvSpPr>
        <p:spPr>
          <a:xfrm>
            <a:off x="5070350" y="1017350"/>
            <a:ext cx="519900" cy="865800"/>
          </a:xfrm>
          <a:prstGeom prst="bevel">
            <a:avLst>
              <a:gd fmla="val 9867" name="adj"/>
            </a:avLst>
          </a:prstGeom>
          <a:solidFill>
            <a:srgbClr val="89CA78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7" name="Google Shape;697;p60"/>
          <p:cNvSpPr txBox="1"/>
          <p:nvPr/>
        </p:nvSpPr>
        <p:spPr>
          <a:xfrm>
            <a:off x="5764800" y="998150"/>
            <a:ext cx="1741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Representation av ett fragment</a:t>
            </a:r>
            <a:endParaRPr i="1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698" name="Google Shape;698;p60"/>
          <p:cNvSpPr/>
          <p:nvPr/>
        </p:nvSpPr>
        <p:spPr>
          <a:xfrm>
            <a:off x="5010450" y="2073350"/>
            <a:ext cx="1121100" cy="1033500"/>
          </a:xfrm>
          <a:prstGeom prst="cube">
            <a:avLst>
              <a:gd fmla="val 13141" name="adj"/>
            </a:avLst>
          </a:prstGeom>
          <a:solidFill>
            <a:srgbClr val="E2E9ED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9" name="Google Shape;699;p60"/>
          <p:cNvSpPr txBox="1"/>
          <p:nvPr/>
        </p:nvSpPr>
        <p:spPr>
          <a:xfrm>
            <a:off x="6304225" y="2312025"/>
            <a:ext cx="1741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Representation av en Aktivitet</a:t>
            </a:r>
            <a:endParaRPr i="1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700" name="Google Shape;700;p60"/>
          <p:cNvSpPr/>
          <p:nvPr/>
        </p:nvSpPr>
        <p:spPr>
          <a:xfrm>
            <a:off x="1273150" y="1466650"/>
            <a:ext cx="1333200" cy="2526000"/>
          </a:xfrm>
          <a:prstGeom prst="frame">
            <a:avLst>
              <a:gd fmla="val 12500" name="adj1"/>
            </a:avLst>
          </a:prstGeom>
          <a:solidFill>
            <a:srgbClr val="61AFEF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1AFEF"/>
              </a:solidFill>
            </a:endParaRPr>
          </a:p>
        </p:txBody>
      </p:sp>
      <p:sp>
        <p:nvSpPr>
          <p:cNvPr id="701" name="Google Shape;701;p60"/>
          <p:cNvSpPr/>
          <p:nvPr/>
        </p:nvSpPr>
        <p:spPr>
          <a:xfrm>
            <a:off x="5034950" y="3346500"/>
            <a:ext cx="590700" cy="1210800"/>
          </a:xfrm>
          <a:prstGeom prst="frame">
            <a:avLst>
              <a:gd fmla="val 12500" name="adj1"/>
            </a:avLst>
          </a:prstGeom>
          <a:solidFill>
            <a:srgbClr val="61AFEF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1AFEF"/>
              </a:solidFill>
            </a:endParaRPr>
          </a:p>
        </p:txBody>
      </p:sp>
      <p:sp>
        <p:nvSpPr>
          <p:cNvPr id="702" name="Google Shape;702;p60"/>
          <p:cNvSpPr txBox="1"/>
          <p:nvPr/>
        </p:nvSpPr>
        <p:spPr>
          <a:xfrm>
            <a:off x="5723300" y="3243225"/>
            <a:ext cx="1741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NavController &amp; NavGraph</a:t>
            </a:r>
            <a:endParaRPr i="1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703" name="Google Shape;703;p60"/>
          <p:cNvSpPr/>
          <p:nvPr/>
        </p:nvSpPr>
        <p:spPr>
          <a:xfrm>
            <a:off x="3349250" y="1566725"/>
            <a:ext cx="519900" cy="865800"/>
          </a:xfrm>
          <a:prstGeom prst="bevel">
            <a:avLst>
              <a:gd fmla="val 9867" name="adj"/>
            </a:avLst>
          </a:prstGeom>
          <a:solidFill>
            <a:srgbClr val="89CA78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61"/>
          <p:cNvSpPr/>
          <p:nvPr/>
        </p:nvSpPr>
        <p:spPr>
          <a:xfrm>
            <a:off x="-251152" y="4381821"/>
            <a:ext cx="663000" cy="2544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9" name="Google Shape;709;p61"/>
          <p:cNvSpPr/>
          <p:nvPr/>
        </p:nvSpPr>
        <p:spPr>
          <a:xfrm>
            <a:off x="-404503" y="4795897"/>
            <a:ext cx="663000" cy="254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0" name="Google Shape;710;p61"/>
          <p:cNvSpPr/>
          <p:nvPr/>
        </p:nvSpPr>
        <p:spPr>
          <a:xfrm>
            <a:off x="1130550" y="937025"/>
            <a:ext cx="3269400" cy="3177900"/>
          </a:xfrm>
          <a:prstGeom prst="cube">
            <a:avLst>
              <a:gd fmla="val 13141" name="adj"/>
            </a:avLst>
          </a:prstGeom>
          <a:solidFill>
            <a:srgbClr val="E2E9ED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1" name="Google Shape;711;p61"/>
          <p:cNvSpPr/>
          <p:nvPr/>
        </p:nvSpPr>
        <p:spPr>
          <a:xfrm>
            <a:off x="1517250" y="1792550"/>
            <a:ext cx="519900" cy="865800"/>
          </a:xfrm>
          <a:prstGeom prst="bevel">
            <a:avLst>
              <a:gd fmla="val 9867" name="adj"/>
            </a:avLst>
          </a:prstGeom>
          <a:solidFill>
            <a:srgbClr val="89CA78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2" name="Google Shape;712;p61"/>
          <p:cNvSpPr/>
          <p:nvPr/>
        </p:nvSpPr>
        <p:spPr>
          <a:xfrm>
            <a:off x="2717850" y="1964900"/>
            <a:ext cx="519900" cy="865800"/>
          </a:xfrm>
          <a:prstGeom prst="bevel">
            <a:avLst>
              <a:gd fmla="val 9867" name="adj"/>
            </a:avLst>
          </a:prstGeom>
          <a:solidFill>
            <a:srgbClr val="89CA78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3" name="Google Shape;713;p61"/>
          <p:cNvSpPr/>
          <p:nvPr/>
        </p:nvSpPr>
        <p:spPr>
          <a:xfrm>
            <a:off x="3357375" y="2758750"/>
            <a:ext cx="519900" cy="865800"/>
          </a:xfrm>
          <a:prstGeom prst="bevel">
            <a:avLst>
              <a:gd fmla="val 9867" name="adj"/>
            </a:avLst>
          </a:prstGeom>
          <a:solidFill>
            <a:srgbClr val="89CA78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4" name="Google Shape;714;p61"/>
          <p:cNvSpPr/>
          <p:nvPr/>
        </p:nvSpPr>
        <p:spPr>
          <a:xfrm>
            <a:off x="1679800" y="2830700"/>
            <a:ext cx="519900" cy="865800"/>
          </a:xfrm>
          <a:prstGeom prst="bevel">
            <a:avLst>
              <a:gd fmla="val 9867" name="adj"/>
            </a:avLst>
          </a:prstGeom>
          <a:solidFill>
            <a:srgbClr val="89CA78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5" name="Google Shape;715;p61"/>
          <p:cNvSpPr/>
          <p:nvPr/>
        </p:nvSpPr>
        <p:spPr>
          <a:xfrm>
            <a:off x="5070350" y="1017350"/>
            <a:ext cx="519900" cy="865800"/>
          </a:xfrm>
          <a:prstGeom prst="bevel">
            <a:avLst>
              <a:gd fmla="val 9867" name="adj"/>
            </a:avLst>
          </a:prstGeom>
          <a:solidFill>
            <a:srgbClr val="89CA78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6" name="Google Shape;716;p61"/>
          <p:cNvSpPr txBox="1"/>
          <p:nvPr/>
        </p:nvSpPr>
        <p:spPr>
          <a:xfrm>
            <a:off x="5764800" y="998150"/>
            <a:ext cx="1741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Representation av ett fragment</a:t>
            </a:r>
            <a:endParaRPr i="1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717" name="Google Shape;717;p61"/>
          <p:cNvSpPr/>
          <p:nvPr/>
        </p:nvSpPr>
        <p:spPr>
          <a:xfrm>
            <a:off x="5010450" y="2073350"/>
            <a:ext cx="1121100" cy="1033500"/>
          </a:xfrm>
          <a:prstGeom prst="cube">
            <a:avLst>
              <a:gd fmla="val 13141" name="adj"/>
            </a:avLst>
          </a:prstGeom>
          <a:solidFill>
            <a:srgbClr val="E2E9ED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8" name="Google Shape;718;p61"/>
          <p:cNvSpPr txBox="1"/>
          <p:nvPr/>
        </p:nvSpPr>
        <p:spPr>
          <a:xfrm>
            <a:off x="6304225" y="2312025"/>
            <a:ext cx="1741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Representation av en Aktivitet</a:t>
            </a:r>
            <a:endParaRPr i="1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719" name="Google Shape;719;p61"/>
          <p:cNvSpPr/>
          <p:nvPr/>
        </p:nvSpPr>
        <p:spPr>
          <a:xfrm>
            <a:off x="1273150" y="1466650"/>
            <a:ext cx="1333200" cy="2526000"/>
          </a:xfrm>
          <a:prstGeom prst="frame">
            <a:avLst>
              <a:gd fmla="val 12500" name="adj1"/>
            </a:avLst>
          </a:prstGeom>
          <a:solidFill>
            <a:srgbClr val="61AFEF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1AFEF"/>
              </a:solidFill>
            </a:endParaRPr>
          </a:p>
        </p:txBody>
      </p:sp>
      <p:sp>
        <p:nvSpPr>
          <p:cNvPr id="720" name="Google Shape;720;p61"/>
          <p:cNvSpPr/>
          <p:nvPr/>
        </p:nvSpPr>
        <p:spPr>
          <a:xfrm>
            <a:off x="5034950" y="3346500"/>
            <a:ext cx="590700" cy="1210800"/>
          </a:xfrm>
          <a:prstGeom prst="frame">
            <a:avLst>
              <a:gd fmla="val 12500" name="adj1"/>
            </a:avLst>
          </a:prstGeom>
          <a:solidFill>
            <a:srgbClr val="61AFEF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1AFEF"/>
              </a:solidFill>
            </a:endParaRPr>
          </a:p>
        </p:txBody>
      </p:sp>
      <p:sp>
        <p:nvSpPr>
          <p:cNvPr id="721" name="Google Shape;721;p61"/>
          <p:cNvSpPr txBox="1"/>
          <p:nvPr/>
        </p:nvSpPr>
        <p:spPr>
          <a:xfrm>
            <a:off x="5723300" y="3243225"/>
            <a:ext cx="1741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NavController &amp; NavGraph</a:t>
            </a:r>
            <a:endParaRPr i="1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722" name="Google Shape;722;p61"/>
          <p:cNvSpPr/>
          <p:nvPr/>
        </p:nvSpPr>
        <p:spPr>
          <a:xfrm>
            <a:off x="3349250" y="1566725"/>
            <a:ext cx="519900" cy="865800"/>
          </a:xfrm>
          <a:prstGeom prst="bevel">
            <a:avLst>
              <a:gd fmla="val 9867" name="adj"/>
            </a:avLst>
          </a:prstGeom>
          <a:solidFill>
            <a:srgbClr val="89CA78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3" name="Google Shape;723;p61"/>
          <p:cNvSpPr txBox="1"/>
          <p:nvPr/>
        </p:nvSpPr>
        <p:spPr>
          <a:xfrm>
            <a:off x="1303700" y="458325"/>
            <a:ext cx="5866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När du använder dig av </a:t>
            </a:r>
            <a:r>
              <a:rPr lang="en">
                <a:solidFill>
                  <a:srgbClr val="61AFEF"/>
                </a:solidFill>
                <a:latin typeface="Anaheim"/>
                <a:ea typeface="Anaheim"/>
                <a:cs typeface="Anaheim"/>
                <a:sym typeface="Anaheim"/>
              </a:rPr>
              <a:t>navigate</a:t>
            </a:r>
            <a:r>
              <a:rPr lang="en">
                <a:solidFill>
                  <a:srgbClr val="FFC66D"/>
                </a:solidFill>
                <a:latin typeface="Anaheim"/>
                <a:ea typeface="Anaheim"/>
                <a:cs typeface="Anaheim"/>
                <a:sym typeface="Anaheim"/>
              </a:rPr>
              <a:t>() </a:t>
            </a: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så är denna navController + Graph ej aktiv!</a:t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62"/>
          <p:cNvSpPr/>
          <p:nvPr/>
        </p:nvSpPr>
        <p:spPr>
          <a:xfrm>
            <a:off x="-251152" y="4381821"/>
            <a:ext cx="663000" cy="2544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9" name="Google Shape;729;p62"/>
          <p:cNvSpPr/>
          <p:nvPr/>
        </p:nvSpPr>
        <p:spPr>
          <a:xfrm>
            <a:off x="-404503" y="4795897"/>
            <a:ext cx="663000" cy="254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30" name="Google Shape;730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4248" y="152400"/>
            <a:ext cx="3010193" cy="4838699"/>
          </a:xfrm>
          <a:prstGeom prst="rect">
            <a:avLst/>
          </a:prstGeom>
          <a:noFill/>
          <a:ln>
            <a:noFill/>
          </a:ln>
        </p:spPr>
      </p:pic>
      <p:sp>
        <p:nvSpPr>
          <p:cNvPr id="731" name="Google Shape;731;p62"/>
          <p:cNvSpPr txBox="1"/>
          <p:nvPr/>
        </p:nvSpPr>
        <p:spPr>
          <a:xfrm>
            <a:off x="3758325" y="2312025"/>
            <a:ext cx="5092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← Återgå till hur det såg ut från början</a:t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63"/>
          <p:cNvSpPr/>
          <p:nvPr/>
        </p:nvSpPr>
        <p:spPr>
          <a:xfrm>
            <a:off x="8701598" y="4695896"/>
            <a:ext cx="663000" cy="2544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7" name="Google Shape;737;p63"/>
          <p:cNvSpPr/>
          <p:nvPr/>
        </p:nvSpPr>
        <p:spPr>
          <a:xfrm>
            <a:off x="-404503" y="4795897"/>
            <a:ext cx="663000" cy="254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8" name="Google Shape;738;p63"/>
          <p:cNvSpPr txBox="1"/>
          <p:nvPr/>
        </p:nvSpPr>
        <p:spPr>
          <a:xfrm>
            <a:off x="666000" y="447600"/>
            <a:ext cx="7812000" cy="42483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&lt;?</a:t>
            </a:r>
            <a:r>
              <a:rPr lang="en" sz="1100">
                <a:solidFill>
                  <a:srgbClr val="D19A66"/>
                </a:solidFill>
                <a:latin typeface="Courier New"/>
                <a:ea typeface="Courier New"/>
                <a:cs typeface="Courier New"/>
                <a:sym typeface="Courier New"/>
              </a:rPr>
              <a:t>xml version</a:t>
            </a:r>
            <a:r>
              <a:rPr lang="en" sz="1100">
                <a:solidFill>
                  <a:srgbClr val="89CA78"/>
                </a:solidFill>
                <a:latin typeface="Courier New"/>
                <a:ea typeface="Courier New"/>
                <a:cs typeface="Courier New"/>
                <a:sym typeface="Courier New"/>
              </a:rPr>
              <a:t>="1.0" </a:t>
            </a:r>
            <a:r>
              <a:rPr lang="en" sz="1100">
                <a:solidFill>
                  <a:srgbClr val="D19A66"/>
                </a:solidFill>
                <a:latin typeface="Courier New"/>
                <a:ea typeface="Courier New"/>
                <a:cs typeface="Courier New"/>
                <a:sym typeface="Courier New"/>
              </a:rPr>
              <a:t>encoding</a:t>
            </a:r>
            <a:r>
              <a:rPr lang="en" sz="1100">
                <a:solidFill>
                  <a:srgbClr val="89CA78"/>
                </a:solidFill>
                <a:latin typeface="Courier New"/>
                <a:ea typeface="Courier New"/>
                <a:cs typeface="Courier New"/>
                <a:sym typeface="Courier New"/>
              </a:rPr>
              <a:t>="utf-8"</a:t>
            </a:r>
            <a:r>
              <a:rPr lang="en" sz="11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?&gt;</a:t>
            </a:r>
            <a:endParaRPr sz="1100">
              <a:solidFill>
                <a:srgbClr val="E8BA3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 sz="1100">
                <a:solidFill>
                  <a:srgbClr val="EF596F"/>
                </a:solidFill>
                <a:latin typeface="Courier New"/>
                <a:ea typeface="Courier New"/>
                <a:cs typeface="Courier New"/>
                <a:sym typeface="Courier New"/>
              </a:rPr>
              <a:t>FrameLayout </a:t>
            </a:r>
            <a:r>
              <a:rPr lang="en" sz="1100">
                <a:solidFill>
                  <a:srgbClr val="D19A66"/>
                </a:solidFill>
                <a:latin typeface="Courier New"/>
                <a:ea typeface="Courier New"/>
                <a:cs typeface="Courier New"/>
                <a:sym typeface="Courier New"/>
              </a:rPr>
              <a:t>xmlns:android</a:t>
            </a:r>
            <a:r>
              <a:rPr lang="en" sz="1100">
                <a:solidFill>
                  <a:srgbClr val="89CA78"/>
                </a:solidFill>
                <a:latin typeface="Courier New"/>
                <a:ea typeface="Courier New"/>
                <a:cs typeface="Courier New"/>
                <a:sym typeface="Courier New"/>
              </a:rPr>
              <a:t>="http://schemas.android.com/apk/res/android"</a:t>
            </a:r>
            <a:endParaRPr sz="1100">
              <a:solidFill>
                <a:srgbClr val="89CA7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89CA78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100">
                <a:solidFill>
                  <a:srgbClr val="D19A66"/>
                </a:solidFill>
                <a:latin typeface="Courier New"/>
                <a:ea typeface="Courier New"/>
                <a:cs typeface="Courier New"/>
                <a:sym typeface="Courier New"/>
              </a:rPr>
              <a:t>xmlns:tools</a:t>
            </a:r>
            <a:r>
              <a:rPr lang="en" sz="1100">
                <a:solidFill>
                  <a:srgbClr val="89CA78"/>
                </a:solidFill>
                <a:latin typeface="Courier New"/>
                <a:ea typeface="Courier New"/>
                <a:cs typeface="Courier New"/>
                <a:sym typeface="Courier New"/>
              </a:rPr>
              <a:t>="http://schemas.android.com/tools"</a:t>
            </a:r>
            <a:endParaRPr sz="1100">
              <a:solidFill>
                <a:srgbClr val="89CA7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89CA78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100">
                <a:solidFill>
                  <a:srgbClr val="D19A66"/>
                </a:solidFill>
                <a:latin typeface="Courier New"/>
                <a:ea typeface="Courier New"/>
                <a:cs typeface="Courier New"/>
                <a:sym typeface="Courier New"/>
              </a:rPr>
              <a:t>android:layout_width</a:t>
            </a:r>
            <a:r>
              <a:rPr lang="en" sz="1100">
                <a:solidFill>
                  <a:srgbClr val="89CA78"/>
                </a:solidFill>
                <a:latin typeface="Courier New"/>
                <a:ea typeface="Courier New"/>
                <a:cs typeface="Courier New"/>
                <a:sym typeface="Courier New"/>
              </a:rPr>
              <a:t>="match_parent"</a:t>
            </a:r>
            <a:endParaRPr sz="1100">
              <a:solidFill>
                <a:srgbClr val="89CA7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89CA78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100">
                <a:solidFill>
                  <a:srgbClr val="D19A66"/>
                </a:solidFill>
                <a:latin typeface="Courier New"/>
                <a:ea typeface="Courier New"/>
                <a:cs typeface="Courier New"/>
                <a:sym typeface="Courier New"/>
              </a:rPr>
              <a:t>android:layout_height</a:t>
            </a:r>
            <a:r>
              <a:rPr lang="en" sz="1100">
                <a:solidFill>
                  <a:srgbClr val="89CA78"/>
                </a:solidFill>
                <a:latin typeface="Courier New"/>
                <a:ea typeface="Courier New"/>
                <a:cs typeface="Courier New"/>
                <a:sym typeface="Courier New"/>
              </a:rPr>
              <a:t>="match_parent"</a:t>
            </a:r>
            <a:endParaRPr sz="1100">
              <a:solidFill>
                <a:srgbClr val="89CA7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89CA78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100">
                <a:solidFill>
                  <a:srgbClr val="D19A66"/>
                </a:solidFill>
                <a:latin typeface="Courier New"/>
                <a:ea typeface="Courier New"/>
                <a:cs typeface="Courier New"/>
                <a:sym typeface="Courier New"/>
              </a:rPr>
              <a:t>tools:context</a:t>
            </a:r>
            <a:r>
              <a:rPr lang="en" sz="1100">
                <a:solidFill>
                  <a:srgbClr val="89CA78"/>
                </a:solidFill>
                <a:latin typeface="Courier New"/>
                <a:ea typeface="Courier New"/>
                <a:cs typeface="Courier New"/>
                <a:sym typeface="Courier New"/>
              </a:rPr>
              <a:t>=".AboutFragment"</a:t>
            </a:r>
            <a:r>
              <a:rPr lang="en" sz="11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>
              <a:solidFill>
                <a:srgbClr val="E8BA3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E8BA3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100">
                <a:solidFill>
                  <a:srgbClr val="54A857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 sz="1100">
                <a:solidFill>
                  <a:srgbClr val="EF596F"/>
                </a:solidFill>
                <a:latin typeface="Courier New"/>
                <a:ea typeface="Courier New"/>
                <a:cs typeface="Courier New"/>
                <a:sym typeface="Courier New"/>
              </a:rPr>
              <a:t>androidx.appcompat.widget.LinearLayoutCompat</a:t>
            </a:r>
            <a:endParaRPr sz="1100">
              <a:solidFill>
                <a:srgbClr val="EF596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EF596F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1100">
                <a:solidFill>
                  <a:srgbClr val="D19A66"/>
                </a:solidFill>
                <a:latin typeface="Courier New"/>
                <a:ea typeface="Courier New"/>
                <a:cs typeface="Courier New"/>
                <a:sym typeface="Courier New"/>
              </a:rPr>
              <a:t>android:layout_width</a:t>
            </a:r>
            <a:r>
              <a:rPr lang="en" sz="1100">
                <a:solidFill>
                  <a:srgbClr val="89CA78"/>
                </a:solidFill>
                <a:latin typeface="Courier New"/>
                <a:ea typeface="Courier New"/>
                <a:cs typeface="Courier New"/>
                <a:sym typeface="Courier New"/>
              </a:rPr>
              <a:t>="match_parent"</a:t>
            </a:r>
            <a:endParaRPr sz="1100">
              <a:solidFill>
                <a:srgbClr val="89CA7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89CA78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1100">
                <a:solidFill>
                  <a:srgbClr val="D19A66"/>
                </a:solidFill>
                <a:latin typeface="Courier New"/>
                <a:ea typeface="Courier New"/>
                <a:cs typeface="Courier New"/>
                <a:sym typeface="Courier New"/>
              </a:rPr>
              <a:t>android:layout_height</a:t>
            </a:r>
            <a:r>
              <a:rPr lang="en" sz="1100">
                <a:solidFill>
                  <a:srgbClr val="89CA78"/>
                </a:solidFill>
                <a:latin typeface="Courier New"/>
                <a:ea typeface="Courier New"/>
                <a:cs typeface="Courier New"/>
                <a:sym typeface="Courier New"/>
              </a:rPr>
              <a:t>="match_parent"</a:t>
            </a:r>
            <a:endParaRPr sz="1100">
              <a:solidFill>
                <a:srgbClr val="89CA7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89CA78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1100">
                <a:solidFill>
                  <a:srgbClr val="D19A66"/>
                </a:solidFill>
                <a:latin typeface="Courier New"/>
                <a:ea typeface="Courier New"/>
                <a:cs typeface="Courier New"/>
                <a:sym typeface="Courier New"/>
              </a:rPr>
              <a:t>android:gravity</a:t>
            </a:r>
            <a:r>
              <a:rPr lang="en" sz="1100">
                <a:solidFill>
                  <a:srgbClr val="89CA78"/>
                </a:solidFill>
                <a:latin typeface="Courier New"/>
                <a:ea typeface="Courier New"/>
                <a:cs typeface="Courier New"/>
                <a:sym typeface="Courier New"/>
              </a:rPr>
              <a:t>="center"</a:t>
            </a:r>
            <a:endParaRPr sz="1100">
              <a:solidFill>
                <a:srgbClr val="89CA7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89CA78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1100">
                <a:solidFill>
                  <a:srgbClr val="54A857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>
              <a:solidFill>
                <a:srgbClr val="54A85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100">
              <a:solidFill>
                <a:srgbClr val="5C637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solidFill>
                  <a:srgbClr val="5C6370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1100">
                <a:solidFill>
                  <a:srgbClr val="359FF4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 sz="1100">
                <a:solidFill>
                  <a:srgbClr val="EF596F"/>
                </a:solidFill>
                <a:latin typeface="Courier New"/>
                <a:ea typeface="Courier New"/>
                <a:cs typeface="Courier New"/>
                <a:sym typeface="Courier New"/>
              </a:rPr>
              <a:t>TextView</a:t>
            </a:r>
            <a:endParaRPr sz="1100">
              <a:solidFill>
                <a:srgbClr val="EF596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EF596F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" sz="1100">
                <a:solidFill>
                  <a:srgbClr val="D19A66"/>
                </a:solidFill>
                <a:latin typeface="Courier New"/>
                <a:ea typeface="Courier New"/>
                <a:cs typeface="Courier New"/>
                <a:sym typeface="Courier New"/>
              </a:rPr>
              <a:t>android:layout_width</a:t>
            </a:r>
            <a:r>
              <a:rPr lang="en" sz="1100">
                <a:solidFill>
                  <a:srgbClr val="89CA78"/>
                </a:solidFill>
                <a:latin typeface="Courier New"/>
                <a:ea typeface="Courier New"/>
                <a:cs typeface="Courier New"/>
                <a:sym typeface="Courier New"/>
              </a:rPr>
              <a:t>="wrap_content"</a:t>
            </a:r>
            <a:endParaRPr sz="1100">
              <a:solidFill>
                <a:srgbClr val="89CA7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89CA78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" sz="1100">
                <a:solidFill>
                  <a:srgbClr val="D19A66"/>
                </a:solidFill>
                <a:latin typeface="Courier New"/>
                <a:ea typeface="Courier New"/>
                <a:cs typeface="Courier New"/>
                <a:sym typeface="Courier New"/>
              </a:rPr>
              <a:t>android:layout_height</a:t>
            </a:r>
            <a:r>
              <a:rPr lang="en" sz="1100">
                <a:solidFill>
                  <a:srgbClr val="89CA78"/>
                </a:solidFill>
                <a:latin typeface="Courier New"/>
                <a:ea typeface="Courier New"/>
                <a:cs typeface="Courier New"/>
                <a:sym typeface="Courier New"/>
              </a:rPr>
              <a:t>="wrap_content"</a:t>
            </a:r>
            <a:endParaRPr sz="1100">
              <a:solidFill>
                <a:srgbClr val="89CA7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89CA78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" sz="1100">
                <a:solidFill>
                  <a:srgbClr val="D19A66"/>
                </a:solidFill>
                <a:latin typeface="Courier New"/>
                <a:ea typeface="Courier New"/>
                <a:cs typeface="Courier New"/>
                <a:sym typeface="Courier New"/>
              </a:rPr>
              <a:t>android:textAlignment</a:t>
            </a:r>
            <a:r>
              <a:rPr lang="en" sz="1100">
                <a:solidFill>
                  <a:srgbClr val="89CA78"/>
                </a:solidFill>
                <a:latin typeface="Courier New"/>
                <a:ea typeface="Courier New"/>
                <a:cs typeface="Courier New"/>
                <a:sym typeface="Courier New"/>
              </a:rPr>
              <a:t>="center"</a:t>
            </a:r>
            <a:endParaRPr sz="1100">
              <a:solidFill>
                <a:srgbClr val="89CA7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89CA78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" sz="1100">
                <a:solidFill>
                  <a:srgbClr val="D19A66"/>
                </a:solidFill>
                <a:latin typeface="Courier New"/>
                <a:ea typeface="Courier New"/>
                <a:cs typeface="Courier New"/>
                <a:sym typeface="Courier New"/>
              </a:rPr>
              <a:t>android:textStyle</a:t>
            </a:r>
            <a:r>
              <a:rPr lang="en" sz="1100">
                <a:solidFill>
                  <a:srgbClr val="89CA78"/>
                </a:solidFill>
                <a:latin typeface="Courier New"/>
                <a:ea typeface="Courier New"/>
                <a:cs typeface="Courier New"/>
                <a:sym typeface="Courier New"/>
              </a:rPr>
              <a:t>="bold"</a:t>
            </a:r>
            <a:endParaRPr sz="1100">
              <a:solidFill>
                <a:srgbClr val="89CA7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89CA78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" sz="1100">
                <a:solidFill>
                  <a:srgbClr val="D19A66"/>
                </a:solidFill>
                <a:latin typeface="Courier New"/>
                <a:ea typeface="Courier New"/>
                <a:cs typeface="Courier New"/>
                <a:sym typeface="Courier New"/>
              </a:rPr>
              <a:t>android:textSize</a:t>
            </a:r>
            <a:r>
              <a:rPr lang="en" sz="1100">
                <a:solidFill>
                  <a:srgbClr val="89CA78"/>
                </a:solidFill>
                <a:latin typeface="Courier New"/>
                <a:ea typeface="Courier New"/>
                <a:cs typeface="Courier New"/>
                <a:sym typeface="Courier New"/>
              </a:rPr>
              <a:t>="50sp"</a:t>
            </a:r>
            <a:endParaRPr sz="1100">
              <a:solidFill>
                <a:srgbClr val="89CA7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89CA78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" sz="1100">
                <a:solidFill>
                  <a:srgbClr val="D19A66"/>
                </a:solidFill>
                <a:latin typeface="Courier New"/>
                <a:ea typeface="Courier New"/>
                <a:cs typeface="Courier New"/>
                <a:sym typeface="Courier New"/>
              </a:rPr>
              <a:t>android:text</a:t>
            </a:r>
            <a:r>
              <a:rPr lang="en" sz="1100">
                <a:solidFill>
                  <a:srgbClr val="89CA78"/>
                </a:solidFill>
                <a:latin typeface="Courier New"/>
                <a:ea typeface="Courier New"/>
                <a:cs typeface="Courier New"/>
                <a:sym typeface="Courier New"/>
              </a:rPr>
              <a:t>="2" </a:t>
            </a:r>
            <a:r>
              <a:rPr lang="en" sz="1100">
                <a:solidFill>
                  <a:srgbClr val="359FF4"/>
                </a:solidFill>
                <a:latin typeface="Courier New"/>
                <a:ea typeface="Courier New"/>
                <a:cs typeface="Courier New"/>
                <a:sym typeface="Courier New"/>
              </a:rPr>
              <a:t>/&gt;</a:t>
            </a:r>
            <a:endParaRPr sz="1100">
              <a:solidFill>
                <a:srgbClr val="359FF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359FF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359FF4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100">
                <a:solidFill>
                  <a:srgbClr val="54A857"/>
                </a:solidFill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n" sz="1100">
                <a:solidFill>
                  <a:srgbClr val="EF596F"/>
                </a:solidFill>
                <a:latin typeface="Courier New"/>
                <a:ea typeface="Courier New"/>
                <a:cs typeface="Courier New"/>
                <a:sym typeface="Courier New"/>
              </a:rPr>
              <a:t>androidx.appcompat.widget.LinearLayoutCompat</a:t>
            </a:r>
            <a:r>
              <a:rPr lang="en" sz="1100">
                <a:solidFill>
                  <a:srgbClr val="54A857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>
              <a:solidFill>
                <a:srgbClr val="54A85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54A85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n" sz="1100">
                <a:solidFill>
                  <a:srgbClr val="EF596F"/>
                </a:solidFill>
                <a:latin typeface="Courier New"/>
                <a:ea typeface="Courier New"/>
                <a:cs typeface="Courier New"/>
                <a:sym typeface="Courier New"/>
              </a:rPr>
              <a:t>FrameLayout</a:t>
            </a:r>
            <a:r>
              <a:rPr lang="en" sz="11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28"/>
          <p:cNvSpPr txBox="1"/>
          <p:nvPr>
            <p:ph type="title"/>
          </p:nvPr>
        </p:nvSpPr>
        <p:spPr>
          <a:xfrm>
            <a:off x="3633875" y="1012300"/>
            <a:ext cx="5412900" cy="19401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What’s wrong with INTENT?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64"/>
          <p:cNvSpPr/>
          <p:nvPr/>
        </p:nvSpPr>
        <p:spPr>
          <a:xfrm>
            <a:off x="8701598" y="4695896"/>
            <a:ext cx="663000" cy="2544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4" name="Google Shape;744;p64"/>
          <p:cNvSpPr/>
          <p:nvPr/>
        </p:nvSpPr>
        <p:spPr>
          <a:xfrm>
            <a:off x="-404503" y="4795897"/>
            <a:ext cx="663000" cy="254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45" name="Google Shape;745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0897" y="152400"/>
            <a:ext cx="5849771" cy="4838699"/>
          </a:xfrm>
          <a:prstGeom prst="rect">
            <a:avLst/>
          </a:prstGeom>
          <a:noFill/>
          <a:ln>
            <a:noFill/>
          </a:ln>
        </p:spPr>
      </p:pic>
      <p:sp>
        <p:nvSpPr>
          <p:cNvPr id="746" name="Google Shape;746;p64"/>
          <p:cNvSpPr txBox="1"/>
          <p:nvPr/>
        </p:nvSpPr>
        <p:spPr>
          <a:xfrm>
            <a:off x="6406450" y="753700"/>
            <a:ext cx="2526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Drag ‘n drop!</a:t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65"/>
          <p:cNvSpPr/>
          <p:nvPr/>
        </p:nvSpPr>
        <p:spPr>
          <a:xfrm>
            <a:off x="8701598" y="4695896"/>
            <a:ext cx="663000" cy="2544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2" name="Google Shape;752;p65"/>
          <p:cNvSpPr/>
          <p:nvPr/>
        </p:nvSpPr>
        <p:spPr>
          <a:xfrm>
            <a:off x="-404503" y="4795897"/>
            <a:ext cx="663000" cy="254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53" name="Google Shape;753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2227" y="122800"/>
            <a:ext cx="6361036" cy="4897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p66"/>
          <p:cNvSpPr/>
          <p:nvPr/>
        </p:nvSpPr>
        <p:spPr>
          <a:xfrm>
            <a:off x="8701598" y="4695896"/>
            <a:ext cx="663000" cy="2544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9" name="Google Shape;759;p66"/>
          <p:cNvSpPr/>
          <p:nvPr/>
        </p:nvSpPr>
        <p:spPr>
          <a:xfrm>
            <a:off x="-404503" y="4795897"/>
            <a:ext cx="663000" cy="254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60" name="Google Shape;760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0897" y="152400"/>
            <a:ext cx="5566500" cy="4838700"/>
          </a:xfrm>
          <a:prstGeom prst="cube">
            <a:avLst>
              <a:gd fmla="val 2323" name="adj"/>
            </a:avLst>
          </a:prstGeom>
          <a:noFill/>
          <a:ln>
            <a:noFill/>
          </a:ln>
        </p:spPr>
      </p:pic>
      <p:sp>
        <p:nvSpPr>
          <p:cNvPr id="761" name="Google Shape;761;p66"/>
          <p:cNvSpPr txBox="1"/>
          <p:nvPr/>
        </p:nvSpPr>
        <p:spPr>
          <a:xfrm>
            <a:off x="6223125" y="763875"/>
            <a:ext cx="24786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Vi kan sedan koppla samman dessa då dem båda är fragment som ‘hostas’ av en aktivitet!</a:t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6" name="Google Shape;766;p67"/>
          <p:cNvPicPr preferRelativeResize="0"/>
          <p:nvPr/>
        </p:nvPicPr>
        <p:blipFill rotWithShape="1">
          <a:blip r:embed="rId3">
            <a:alphaModFix/>
          </a:blip>
          <a:srcRect b="20621" l="19480" r="24168" t="1533"/>
          <a:stretch/>
        </p:blipFill>
        <p:spPr>
          <a:xfrm>
            <a:off x="3696302" y="1359975"/>
            <a:ext cx="1749576" cy="2417100"/>
          </a:xfrm>
          <a:prstGeom prst="rect">
            <a:avLst/>
          </a:prstGeom>
          <a:noFill/>
          <a:ln>
            <a:noFill/>
          </a:ln>
        </p:spPr>
      </p:pic>
      <p:sp>
        <p:nvSpPr>
          <p:cNvPr id="767" name="Google Shape;767;p67"/>
          <p:cNvSpPr/>
          <p:nvPr/>
        </p:nvSpPr>
        <p:spPr>
          <a:xfrm>
            <a:off x="4846935" y="2558302"/>
            <a:ext cx="3353952" cy="384832"/>
          </a:xfrm>
          <a:custGeom>
            <a:rect b="b" l="l" r="r" t="t"/>
            <a:pathLst>
              <a:path extrusionOk="0" h="12026" w="104811">
                <a:moveTo>
                  <a:pt x="0" y="0"/>
                </a:moveTo>
                <a:lnTo>
                  <a:pt x="104811" y="0"/>
                </a:lnTo>
                <a:lnTo>
                  <a:pt x="104811" y="12025"/>
                </a:lnTo>
                <a:lnTo>
                  <a:pt x="0" y="1202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8" name="Google Shape;768;p67"/>
          <p:cNvSpPr txBox="1"/>
          <p:nvPr>
            <p:ph idx="2" type="subTitle"/>
          </p:nvPr>
        </p:nvSpPr>
        <p:spPr>
          <a:xfrm>
            <a:off x="1129300" y="3036801"/>
            <a:ext cx="2391600" cy="4683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Hur skapar vi en ‘navGraph’ med ‘navigation component’?</a:t>
            </a:r>
            <a:endParaRPr/>
          </a:p>
        </p:txBody>
      </p:sp>
      <p:sp>
        <p:nvSpPr>
          <p:cNvPr id="769" name="Google Shape;769;p67"/>
          <p:cNvSpPr txBox="1"/>
          <p:nvPr>
            <p:ph idx="1" type="subTitle"/>
          </p:nvPr>
        </p:nvSpPr>
        <p:spPr>
          <a:xfrm>
            <a:off x="5626675" y="1795975"/>
            <a:ext cx="2574300" cy="4662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Skapa ‘Resource Folder’ för ‘Navigation’. Inuti NavGraph så kan du senare skapa fragment och koppla ihop dem!</a:t>
            </a:r>
            <a:endParaRPr sz="1200"/>
          </a:p>
        </p:txBody>
      </p:sp>
      <p:sp>
        <p:nvSpPr>
          <p:cNvPr id="770" name="Google Shape;770;p67"/>
          <p:cNvSpPr txBox="1"/>
          <p:nvPr>
            <p:ph type="title"/>
          </p:nvPr>
        </p:nvSpPr>
        <p:spPr>
          <a:xfrm>
            <a:off x="1125100" y="2679725"/>
            <a:ext cx="2395800" cy="2634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</a:t>
            </a:r>
            <a:endParaRPr/>
          </a:p>
        </p:txBody>
      </p:sp>
      <p:sp>
        <p:nvSpPr>
          <p:cNvPr id="771" name="Google Shape;771;p67"/>
          <p:cNvSpPr txBox="1"/>
          <p:nvPr>
            <p:ph idx="3" type="title"/>
          </p:nvPr>
        </p:nvSpPr>
        <p:spPr>
          <a:xfrm>
            <a:off x="5626675" y="1437100"/>
            <a:ext cx="2395800" cy="2652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</a:t>
            </a:r>
            <a:endParaRPr/>
          </a:p>
        </p:txBody>
      </p:sp>
      <p:pic>
        <p:nvPicPr>
          <p:cNvPr id="772" name="Google Shape;772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2400"/>
            <a:ext cx="2948866" cy="237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3" name="Google Shape;773;p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684014">
            <a:off x="2005296" y="361825"/>
            <a:ext cx="639600" cy="63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4" name="Google Shape;774;p6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81343" y="1795976"/>
            <a:ext cx="627149" cy="644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68"/>
          <p:cNvSpPr/>
          <p:nvPr/>
        </p:nvSpPr>
        <p:spPr>
          <a:xfrm>
            <a:off x="7540550" y="4028450"/>
            <a:ext cx="894900" cy="399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0" name="Google Shape;780;p68"/>
          <p:cNvSpPr/>
          <p:nvPr/>
        </p:nvSpPr>
        <p:spPr>
          <a:xfrm>
            <a:off x="5430125" y="4099400"/>
            <a:ext cx="556500" cy="257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1" name="Google Shape;781;p68"/>
          <p:cNvSpPr/>
          <p:nvPr/>
        </p:nvSpPr>
        <p:spPr>
          <a:xfrm>
            <a:off x="6137550" y="4414650"/>
            <a:ext cx="556500" cy="257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2" name="Google Shape;782;p68"/>
          <p:cNvSpPr/>
          <p:nvPr/>
        </p:nvSpPr>
        <p:spPr>
          <a:xfrm>
            <a:off x="6984050" y="4600800"/>
            <a:ext cx="556500" cy="25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3" name="Google Shape;783;p68"/>
          <p:cNvSpPr/>
          <p:nvPr/>
        </p:nvSpPr>
        <p:spPr>
          <a:xfrm>
            <a:off x="6413700" y="3862175"/>
            <a:ext cx="894900" cy="399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4" name="Google Shape;784;p68"/>
          <p:cNvSpPr/>
          <p:nvPr/>
        </p:nvSpPr>
        <p:spPr>
          <a:xfrm>
            <a:off x="272550" y="189325"/>
            <a:ext cx="894900" cy="399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5" name="Google Shape;785;p68"/>
          <p:cNvSpPr/>
          <p:nvPr/>
        </p:nvSpPr>
        <p:spPr>
          <a:xfrm>
            <a:off x="1923575" y="189325"/>
            <a:ext cx="894900" cy="399000"/>
          </a:xfrm>
          <a:prstGeom prst="rect">
            <a:avLst/>
          </a:prstGeom>
          <a:solidFill>
            <a:schemeClr val="accent3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6" name="Google Shape;786;p68"/>
          <p:cNvSpPr/>
          <p:nvPr/>
        </p:nvSpPr>
        <p:spPr>
          <a:xfrm>
            <a:off x="1028675" y="945550"/>
            <a:ext cx="894900" cy="399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87" name="Google Shape;787;p68"/>
          <p:cNvGrpSpPr/>
          <p:nvPr/>
        </p:nvGrpSpPr>
        <p:grpSpPr>
          <a:xfrm>
            <a:off x="720000" y="2310613"/>
            <a:ext cx="4306375" cy="870388"/>
            <a:chOff x="720000" y="2310613"/>
            <a:chExt cx="4306375" cy="870388"/>
          </a:xfrm>
        </p:grpSpPr>
        <p:sp>
          <p:nvSpPr>
            <p:cNvPr id="788" name="Google Shape;788;p68"/>
            <p:cNvSpPr txBox="1"/>
            <p:nvPr/>
          </p:nvSpPr>
          <p:spPr>
            <a:xfrm>
              <a:off x="1316875" y="2512425"/>
              <a:ext cx="37095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" sz="2200">
                  <a:solidFill>
                    <a:schemeClr val="dk2"/>
                  </a:solidFill>
                  <a:latin typeface="Overpass Mono"/>
                  <a:ea typeface="Overpass Mono"/>
                  <a:cs typeface="Overpass Mono"/>
                  <a:sym typeface="Overpass Mono"/>
                </a:rPr>
                <a:t>Frågor?</a:t>
              </a:r>
              <a:endParaRPr b="1" i="1" sz="2200">
                <a:solidFill>
                  <a:schemeClr val="dk2"/>
                </a:solidFill>
                <a:latin typeface="Overpass Mono"/>
                <a:ea typeface="Overpass Mono"/>
                <a:cs typeface="Overpass Mono"/>
                <a:sym typeface="Overpass Mono"/>
              </a:endParaRPr>
            </a:p>
          </p:txBody>
        </p:sp>
        <p:cxnSp>
          <p:nvCxnSpPr>
            <p:cNvPr id="789" name="Google Shape;789;p68"/>
            <p:cNvCxnSpPr/>
            <p:nvPr/>
          </p:nvCxnSpPr>
          <p:spPr>
            <a:xfrm flipH="1">
              <a:off x="2782175" y="2329125"/>
              <a:ext cx="280200" cy="2265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90" name="Google Shape;790;p68"/>
            <p:cNvCxnSpPr/>
            <p:nvPr/>
          </p:nvCxnSpPr>
          <p:spPr>
            <a:xfrm rot="10800000">
              <a:off x="902375" y="2310613"/>
              <a:ext cx="414600" cy="2334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91" name="Google Shape;791;p68"/>
            <p:cNvCxnSpPr/>
            <p:nvPr/>
          </p:nvCxnSpPr>
          <p:spPr>
            <a:xfrm rot="10800000">
              <a:off x="2818550" y="2950900"/>
              <a:ext cx="394800" cy="2301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92" name="Google Shape;792;p68"/>
            <p:cNvCxnSpPr/>
            <p:nvPr/>
          </p:nvCxnSpPr>
          <p:spPr>
            <a:xfrm flipH="1">
              <a:off x="2857575" y="2771225"/>
              <a:ext cx="517500" cy="216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93" name="Google Shape;793;p68"/>
            <p:cNvCxnSpPr/>
            <p:nvPr/>
          </p:nvCxnSpPr>
          <p:spPr>
            <a:xfrm flipH="1">
              <a:off x="720000" y="2736625"/>
              <a:ext cx="517500" cy="216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94" name="Google Shape;794;p68"/>
            <p:cNvCxnSpPr/>
            <p:nvPr/>
          </p:nvCxnSpPr>
          <p:spPr>
            <a:xfrm flipH="1">
              <a:off x="902375" y="2950825"/>
              <a:ext cx="368100" cy="2142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795" name="Google Shape;795;p68"/>
          <p:cNvGrpSpPr/>
          <p:nvPr/>
        </p:nvGrpSpPr>
        <p:grpSpPr>
          <a:xfrm>
            <a:off x="2062356" y="3301882"/>
            <a:ext cx="2659505" cy="4588315"/>
            <a:chOff x="2062356" y="3301882"/>
            <a:chExt cx="2659505" cy="4588315"/>
          </a:xfrm>
        </p:grpSpPr>
        <p:sp>
          <p:nvSpPr>
            <p:cNvPr id="796" name="Google Shape;796;p68"/>
            <p:cNvSpPr/>
            <p:nvPr/>
          </p:nvSpPr>
          <p:spPr>
            <a:xfrm rot="-1663575">
              <a:off x="2759862" y="3405978"/>
              <a:ext cx="1264488" cy="3310508"/>
            </a:xfrm>
            <a:prstGeom prst="diagStripe">
              <a:avLst>
                <a:gd fmla="val 50000" name="adj"/>
              </a:avLst>
            </a:prstGeom>
            <a:solidFill>
              <a:schemeClr val="dk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68"/>
            <p:cNvSpPr/>
            <p:nvPr/>
          </p:nvSpPr>
          <p:spPr>
            <a:xfrm rot="9284894">
              <a:off x="2811798" y="4468063"/>
              <a:ext cx="1264426" cy="3310568"/>
            </a:xfrm>
            <a:prstGeom prst="diagStripe">
              <a:avLst>
                <a:gd fmla="val 5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98" name="Google Shape;798;p68"/>
          <p:cNvGrpSpPr/>
          <p:nvPr/>
        </p:nvGrpSpPr>
        <p:grpSpPr>
          <a:xfrm>
            <a:off x="902372" y="4150311"/>
            <a:ext cx="1916100" cy="3499500"/>
            <a:chOff x="902372" y="4150311"/>
            <a:chExt cx="1916100" cy="3499500"/>
          </a:xfrm>
        </p:grpSpPr>
        <p:sp>
          <p:nvSpPr>
            <p:cNvPr id="799" name="Google Shape;799;p68"/>
            <p:cNvSpPr/>
            <p:nvPr/>
          </p:nvSpPr>
          <p:spPr>
            <a:xfrm rot="-709791">
              <a:off x="1228245" y="4244763"/>
              <a:ext cx="1264354" cy="3310595"/>
            </a:xfrm>
            <a:prstGeom prst="diagStripe">
              <a:avLst>
                <a:gd fmla="val 5000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68"/>
            <p:cNvSpPr/>
            <p:nvPr/>
          </p:nvSpPr>
          <p:spPr>
            <a:xfrm rot="10047182">
              <a:off x="1458292" y="4224974"/>
              <a:ext cx="923863" cy="2159326"/>
            </a:xfrm>
            <a:prstGeom prst="diagStripe">
              <a:avLst>
                <a:gd fmla="val 5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01" name="Google Shape;801;p68"/>
          <p:cNvGrpSpPr/>
          <p:nvPr/>
        </p:nvGrpSpPr>
        <p:grpSpPr>
          <a:xfrm>
            <a:off x="170050" y="3510075"/>
            <a:ext cx="1264200" cy="3310500"/>
            <a:chOff x="170050" y="3510075"/>
            <a:chExt cx="1264200" cy="3310500"/>
          </a:xfrm>
        </p:grpSpPr>
        <p:sp>
          <p:nvSpPr>
            <p:cNvPr id="802" name="Google Shape;802;p68"/>
            <p:cNvSpPr/>
            <p:nvPr/>
          </p:nvSpPr>
          <p:spPr>
            <a:xfrm>
              <a:off x="170050" y="3510075"/>
              <a:ext cx="1264200" cy="33105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68"/>
            <p:cNvSpPr/>
            <p:nvPr/>
          </p:nvSpPr>
          <p:spPr>
            <a:xfrm rot="10633607">
              <a:off x="221567" y="4377606"/>
              <a:ext cx="923882" cy="2159211"/>
            </a:xfrm>
            <a:prstGeom prst="diagStripe">
              <a:avLst>
                <a:gd fmla="val 5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804" name="Google Shape;804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9325" y="540000"/>
            <a:ext cx="3812700" cy="2859600"/>
          </a:xfrm>
          <a:prstGeom prst="cube">
            <a:avLst>
              <a:gd fmla="val 1126" name="adj"/>
            </a:avLst>
          </a:prstGeom>
          <a:noFill/>
          <a:ln>
            <a:noFill/>
          </a:ln>
          <a:effectLst>
            <a:outerShdw blurRad="57150" rotWithShape="0" algn="bl" dir="6600000" dist="66675">
              <a:srgbClr val="000000">
                <a:alpha val="50000"/>
              </a:srgbClr>
            </a:outerShdw>
          </a:effectLst>
        </p:spPr>
      </p:pic>
      <p:pic>
        <p:nvPicPr>
          <p:cNvPr id="805" name="Google Shape;805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24475" y="189325"/>
            <a:ext cx="1370701" cy="1370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7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3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8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6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7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7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7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7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8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7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7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9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7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7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7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7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p69"/>
          <p:cNvSpPr txBox="1"/>
          <p:nvPr>
            <p:ph type="title"/>
          </p:nvPr>
        </p:nvSpPr>
        <p:spPr>
          <a:xfrm>
            <a:off x="3633875" y="1012300"/>
            <a:ext cx="5412900" cy="19401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to: Navigate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p70"/>
          <p:cNvSpPr/>
          <p:nvPr/>
        </p:nvSpPr>
        <p:spPr>
          <a:xfrm>
            <a:off x="8701598" y="4695896"/>
            <a:ext cx="663000" cy="2544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6" name="Google Shape;816;p70"/>
          <p:cNvSpPr/>
          <p:nvPr/>
        </p:nvSpPr>
        <p:spPr>
          <a:xfrm>
            <a:off x="-404503" y="4795897"/>
            <a:ext cx="663000" cy="254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17" name="Google Shape;817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0897" y="152400"/>
            <a:ext cx="4267200" cy="27241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18" name="Google Shape;818;p70"/>
          <p:cNvCxnSpPr/>
          <p:nvPr/>
        </p:nvCxnSpPr>
        <p:spPr>
          <a:xfrm flipH="1">
            <a:off x="4298025" y="1497225"/>
            <a:ext cx="1721400" cy="102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2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p71"/>
          <p:cNvSpPr/>
          <p:nvPr/>
        </p:nvSpPr>
        <p:spPr>
          <a:xfrm>
            <a:off x="8701598" y="4695896"/>
            <a:ext cx="663000" cy="2544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4" name="Google Shape;824;p71"/>
          <p:cNvSpPr/>
          <p:nvPr/>
        </p:nvSpPr>
        <p:spPr>
          <a:xfrm>
            <a:off x="-404503" y="4795897"/>
            <a:ext cx="663000" cy="254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25" name="Google Shape;825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0897" y="152400"/>
            <a:ext cx="4267200" cy="272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6" name="Google Shape;826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0897" y="3028950"/>
            <a:ext cx="5410200" cy="1562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27" name="Google Shape;827;p71"/>
          <p:cNvCxnSpPr/>
          <p:nvPr/>
        </p:nvCxnSpPr>
        <p:spPr>
          <a:xfrm flipH="1">
            <a:off x="4715550" y="3279625"/>
            <a:ext cx="1976100" cy="346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p72"/>
          <p:cNvSpPr/>
          <p:nvPr/>
        </p:nvSpPr>
        <p:spPr>
          <a:xfrm>
            <a:off x="8701598" y="4695896"/>
            <a:ext cx="663000" cy="2544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3" name="Google Shape;833;p72"/>
          <p:cNvSpPr/>
          <p:nvPr/>
        </p:nvSpPr>
        <p:spPr>
          <a:xfrm>
            <a:off x="-404503" y="4795897"/>
            <a:ext cx="663000" cy="254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34" name="Google Shape;834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4306" y="152400"/>
            <a:ext cx="6075065" cy="4897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35" name="Google Shape;835;p72"/>
          <p:cNvCxnSpPr/>
          <p:nvPr/>
        </p:nvCxnSpPr>
        <p:spPr>
          <a:xfrm flipH="1">
            <a:off x="4298025" y="1497225"/>
            <a:ext cx="1721400" cy="102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9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p73"/>
          <p:cNvSpPr/>
          <p:nvPr/>
        </p:nvSpPr>
        <p:spPr>
          <a:xfrm>
            <a:off x="8701598" y="4695896"/>
            <a:ext cx="663000" cy="2544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1" name="Google Shape;841;p73"/>
          <p:cNvSpPr/>
          <p:nvPr/>
        </p:nvSpPr>
        <p:spPr>
          <a:xfrm>
            <a:off x="-404503" y="4795897"/>
            <a:ext cx="663000" cy="254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42" name="Google Shape;842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613" y="0"/>
            <a:ext cx="308217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43" name="Google Shape;843;p73"/>
          <p:cNvSpPr txBox="1"/>
          <p:nvPr/>
        </p:nvSpPr>
        <p:spPr>
          <a:xfrm>
            <a:off x="4196275" y="723150"/>
            <a:ext cx="3911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Nu ser vi att den befinner sig inom vår applikation!</a:t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29"/>
          <p:cNvSpPr/>
          <p:nvPr/>
        </p:nvSpPr>
        <p:spPr>
          <a:xfrm>
            <a:off x="6115400" y="2071775"/>
            <a:ext cx="2640900" cy="2640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p29"/>
          <p:cNvSpPr/>
          <p:nvPr/>
        </p:nvSpPr>
        <p:spPr>
          <a:xfrm>
            <a:off x="7805100" y="1597325"/>
            <a:ext cx="2879100" cy="17577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29"/>
          <p:cNvSpPr/>
          <p:nvPr/>
        </p:nvSpPr>
        <p:spPr>
          <a:xfrm>
            <a:off x="5326800" y="4254900"/>
            <a:ext cx="2879100" cy="1757700"/>
          </a:xfrm>
          <a:prstGeom prst="diagStripe">
            <a:avLst>
              <a:gd fmla="val 50000" name="adj"/>
            </a:avLst>
          </a:pr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p29"/>
          <p:cNvSpPr/>
          <p:nvPr/>
        </p:nvSpPr>
        <p:spPr>
          <a:xfrm>
            <a:off x="6148700" y="981250"/>
            <a:ext cx="2995200" cy="1910100"/>
          </a:xfrm>
          <a:prstGeom prst="diagStripe">
            <a:avLst>
              <a:gd fmla="val 50000" name="adj"/>
            </a:avLst>
          </a:prstGeom>
          <a:solidFill>
            <a:srgbClr val="C7D2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p29"/>
          <p:cNvSpPr txBox="1"/>
          <p:nvPr>
            <p:ph idx="1" type="body"/>
          </p:nvPr>
        </p:nvSpPr>
        <p:spPr>
          <a:xfrm>
            <a:off x="609501" y="1973025"/>
            <a:ext cx="4922100" cy="21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Overpass Mono"/>
                <a:ea typeface="Overpass Mono"/>
                <a:cs typeface="Overpass Mono"/>
                <a:sym typeface="Overpass Mono"/>
              </a:rPr>
              <a:t>Varför är det fel med Intent?</a:t>
            </a:r>
            <a:endParaRPr sz="1300">
              <a:latin typeface="Overpass Mono"/>
              <a:ea typeface="Overpass Mono"/>
              <a:cs typeface="Overpass Mono"/>
              <a:sym typeface="Overpass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61AFEF"/>
              </a:buClr>
              <a:buSzPts val="1700"/>
              <a:buChar char="●"/>
            </a:pPr>
            <a:r>
              <a:rPr lang="en" sz="1700"/>
              <a:t>Inte fel, bättre alternativ för navigering!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61AFEF"/>
              </a:buClr>
              <a:buSzPts val="1700"/>
              <a:buChar char="●"/>
            </a:pPr>
            <a:r>
              <a:rPr lang="en" sz="1700"/>
              <a:t>Fragments + komponenter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61AFEF"/>
              </a:buClr>
              <a:buSzPts val="1700"/>
              <a:buChar char="●"/>
            </a:pPr>
            <a:r>
              <a:rPr lang="en" sz="1700"/>
              <a:t>Intuitiv design och navigering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61AFEF"/>
              </a:buClr>
              <a:buSzPts val="1700"/>
              <a:buChar char="●"/>
            </a:pPr>
            <a:r>
              <a:rPr lang="en" sz="1700"/>
              <a:t>Grafisk design</a:t>
            </a:r>
            <a:endParaRPr sz="1700"/>
          </a:p>
        </p:txBody>
      </p:sp>
      <p:sp>
        <p:nvSpPr>
          <p:cNvPr id="379" name="Google Shape;379;p29"/>
          <p:cNvSpPr/>
          <p:nvPr/>
        </p:nvSpPr>
        <p:spPr>
          <a:xfrm>
            <a:off x="6027700" y="1984075"/>
            <a:ext cx="2640900" cy="2640900"/>
          </a:xfrm>
          <a:prstGeom prst="rect">
            <a:avLst/>
          </a:prstGeom>
          <a:solidFill>
            <a:schemeClr val="dk2"/>
          </a:solidFill>
          <a:ln>
            <a:noFill/>
          </a:ln>
          <a:effectLst>
            <a:outerShdw blurRad="57150" rotWithShape="0" algn="bl" dir="3000000" dist="2095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p29"/>
          <p:cNvSpPr txBox="1"/>
          <p:nvPr>
            <p:ph type="title"/>
          </p:nvPr>
        </p:nvSpPr>
        <p:spPr>
          <a:xfrm>
            <a:off x="978400" y="1154050"/>
            <a:ext cx="35613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Intent…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381" name="Google Shape;38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88200" y="2044574"/>
            <a:ext cx="2519899" cy="2519899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p29"/>
          <p:cNvSpPr/>
          <p:nvPr/>
        </p:nvSpPr>
        <p:spPr>
          <a:xfrm>
            <a:off x="5996300" y="981250"/>
            <a:ext cx="2879100" cy="1757700"/>
          </a:xfrm>
          <a:prstGeom prst="diagStripe">
            <a:avLst>
              <a:gd fmla="val 50000" name="adj"/>
            </a:avLst>
          </a:prstGeom>
          <a:solidFill>
            <a:srgbClr val="E9EEF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p29"/>
          <p:cNvSpPr/>
          <p:nvPr/>
        </p:nvSpPr>
        <p:spPr>
          <a:xfrm>
            <a:off x="7524751" y="3887550"/>
            <a:ext cx="1619286" cy="241405"/>
          </a:xfrm>
          <a:custGeom>
            <a:rect b="b" l="l" r="r" t="t"/>
            <a:pathLst>
              <a:path extrusionOk="0" h="5859" w="146079">
                <a:moveTo>
                  <a:pt x="1" y="1"/>
                </a:moveTo>
                <a:lnTo>
                  <a:pt x="1" y="5858"/>
                </a:lnTo>
                <a:lnTo>
                  <a:pt x="146079" y="5858"/>
                </a:lnTo>
                <a:lnTo>
                  <a:pt x="14607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p29"/>
          <p:cNvSpPr/>
          <p:nvPr/>
        </p:nvSpPr>
        <p:spPr>
          <a:xfrm>
            <a:off x="-644250" y="87750"/>
            <a:ext cx="3034200" cy="10182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p29"/>
          <p:cNvSpPr/>
          <p:nvPr/>
        </p:nvSpPr>
        <p:spPr>
          <a:xfrm rot="10800000">
            <a:off x="-1652175" y="420250"/>
            <a:ext cx="3034200" cy="1018200"/>
          </a:xfrm>
          <a:prstGeom prst="diagStripe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p74"/>
          <p:cNvSpPr/>
          <p:nvPr/>
        </p:nvSpPr>
        <p:spPr>
          <a:xfrm>
            <a:off x="8701598" y="4695896"/>
            <a:ext cx="663000" cy="2544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9" name="Google Shape;849;p74"/>
          <p:cNvSpPr/>
          <p:nvPr/>
        </p:nvSpPr>
        <p:spPr>
          <a:xfrm>
            <a:off x="-404503" y="4795897"/>
            <a:ext cx="663000" cy="254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50" name="Google Shape;850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0899" y="776375"/>
            <a:ext cx="2163600" cy="1251900"/>
          </a:xfrm>
          <a:prstGeom prst="cube">
            <a:avLst>
              <a:gd fmla="val 3884" name="adj"/>
            </a:avLst>
          </a:prstGeom>
          <a:noFill/>
          <a:ln>
            <a:noFill/>
          </a:ln>
        </p:spPr>
      </p:pic>
      <p:sp>
        <p:nvSpPr>
          <p:cNvPr id="851" name="Google Shape;851;p74"/>
          <p:cNvSpPr txBox="1"/>
          <p:nvPr/>
        </p:nvSpPr>
        <p:spPr>
          <a:xfrm>
            <a:off x="410900" y="2214900"/>
            <a:ext cx="8155800" cy="2385900"/>
          </a:xfrm>
          <a:prstGeom prst="rect">
            <a:avLst/>
          </a:prstGeom>
          <a:solidFill>
            <a:srgbClr val="2B2B2B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solidFill>
                  <a:srgbClr val="D55FDE"/>
                </a:solidFill>
                <a:latin typeface="Courier New"/>
                <a:ea typeface="Courier New"/>
                <a:cs typeface="Courier New"/>
                <a:sym typeface="Courier New"/>
              </a:rPr>
              <a:t>override fun </a:t>
            </a:r>
            <a:r>
              <a:rPr lang="en" sz="1100">
                <a:solidFill>
                  <a:srgbClr val="61AFEF"/>
                </a:solidFill>
                <a:latin typeface="Courier New"/>
                <a:ea typeface="Courier New"/>
                <a:cs typeface="Courier New"/>
                <a:sym typeface="Courier New"/>
              </a:rPr>
              <a:t>onCreateView</a:t>
            </a:r>
            <a:r>
              <a:rPr lang="en" sz="11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endParaRPr sz="1100">
              <a:solidFill>
                <a:srgbClr val="E8BA3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100">
                <a:solidFill>
                  <a:srgbClr val="D19A66"/>
                </a:solidFill>
                <a:latin typeface="Courier New"/>
                <a:ea typeface="Courier New"/>
                <a:cs typeface="Courier New"/>
                <a:sym typeface="Courier New"/>
              </a:rPr>
              <a:t>inflater</a:t>
            </a:r>
            <a:r>
              <a:rPr lang="en" sz="11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i="1" lang="en" sz="1100">
                <a:solidFill>
                  <a:srgbClr val="E5C07B"/>
                </a:solidFill>
                <a:latin typeface="Courier New"/>
                <a:ea typeface="Courier New"/>
                <a:cs typeface="Courier New"/>
                <a:sym typeface="Courier New"/>
              </a:rPr>
              <a:t>LayoutInflater</a:t>
            </a:r>
            <a:r>
              <a:rPr lang="en" sz="11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100">
                <a:solidFill>
                  <a:srgbClr val="D19A66"/>
                </a:solidFill>
                <a:latin typeface="Courier New"/>
                <a:ea typeface="Courier New"/>
                <a:cs typeface="Courier New"/>
                <a:sym typeface="Courier New"/>
              </a:rPr>
              <a:t>container</a:t>
            </a:r>
            <a:r>
              <a:rPr lang="en" sz="11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i="1" lang="en" sz="1100">
                <a:solidFill>
                  <a:srgbClr val="E5C07B"/>
                </a:solidFill>
                <a:latin typeface="Courier New"/>
                <a:ea typeface="Courier New"/>
                <a:cs typeface="Courier New"/>
                <a:sym typeface="Courier New"/>
              </a:rPr>
              <a:t>ViewGroup</a:t>
            </a:r>
            <a:r>
              <a:rPr lang="en" sz="11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?,</a:t>
            </a:r>
            <a:endParaRPr sz="1100">
              <a:solidFill>
                <a:srgbClr val="BBBBB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100">
                <a:solidFill>
                  <a:srgbClr val="D19A66"/>
                </a:solidFill>
                <a:latin typeface="Courier New"/>
                <a:ea typeface="Courier New"/>
                <a:cs typeface="Courier New"/>
                <a:sym typeface="Courier New"/>
              </a:rPr>
              <a:t>savedInstanceState</a:t>
            </a:r>
            <a:r>
              <a:rPr lang="en" sz="11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" sz="1100">
                <a:solidFill>
                  <a:srgbClr val="E5C07B"/>
                </a:solidFill>
                <a:latin typeface="Courier New"/>
                <a:ea typeface="Courier New"/>
                <a:cs typeface="Courier New"/>
                <a:sym typeface="Courier New"/>
              </a:rPr>
              <a:t>Bundle</a:t>
            </a:r>
            <a:r>
              <a:rPr lang="en" sz="11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?</a:t>
            </a:r>
            <a:endParaRPr sz="1100">
              <a:solidFill>
                <a:srgbClr val="BBBBB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" sz="11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" sz="1100">
                <a:solidFill>
                  <a:srgbClr val="E5C07B"/>
                </a:solidFill>
                <a:latin typeface="Courier New"/>
                <a:ea typeface="Courier New"/>
                <a:cs typeface="Courier New"/>
                <a:sym typeface="Courier New"/>
              </a:rPr>
              <a:t>View</a:t>
            </a:r>
            <a:r>
              <a:rPr lang="en" sz="11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? </a:t>
            </a:r>
            <a:r>
              <a:rPr lang="en" sz="1100">
                <a:solidFill>
                  <a:srgbClr val="54A857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100">
              <a:solidFill>
                <a:srgbClr val="54A85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54A857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i="1" lang="en" sz="1100">
                <a:solidFill>
                  <a:srgbClr val="5C6370"/>
                </a:solidFill>
                <a:latin typeface="Courier New"/>
                <a:ea typeface="Courier New"/>
                <a:cs typeface="Courier New"/>
                <a:sym typeface="Courier New"/>
              </a:rPr>
              <a:t>// Inflate the layout for this fragment</a:t>
            </a:r>
            <a:endParaRPr i="1" sz="1100">
              <a:solidFill>
                <a:srgbClr val="5C637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solidFill>
                  <a:srgbClr val="5C6370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i="1" lang="en" sz="1100">
                <a:solidFill>
                  <a:srgbClr val="D55FDE"/>
                </a:solidFill>
                <a:latin typeface="Courier New"/>
                <a:ea typeface="Courier New"/>
                <a:cs typeface="Courier New"/>
                <a:sym typeface="Courier New"/>
              </a:rPr>
              <a:t>val </a:t>
            </a:r>
            <a:r>
              <a:rPr lang="en" sz="11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view = </a:t>
            </a:r>
            <a:r>
              <a:rPr lang="en" sz="1100">
                <a:solidFill>
                  <a:srgbClr val="D19A66"/>
                </a:solidFill>
                <a:latin typeface="Courier New"/>
                <a:ea typeface="Courier New"/>
                <a:cs typeface="Courier New"/>
                <a:sym typeface="Courier New"/>
              </a:rPr>
              <a:t>inflater</a:t>
            </a:r>
            <a:r>
              <a:rPr lang="en" sz="11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100">
                <a:solidFill>
                  <a:srgbClr val="61AFEF"/>
                </a:solidFill>
                <a:latin typeface="Courier New"/>
                <a:ea typeface="Courier New"/>
                <a:cs typeface="Courier New"/>
                <a:sym typeface="Courier New"/>
              </a:rPr>
              <a:t>inflate</a:t>
            </a:r>
            <a:r>
              <a:rPr lang="en" sz="11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100">
                <a:solidFill>
                  <a:srgbClr val="E5C07B"/>
                </a:solidFill>
                <a:latin typeface="Courier New"/>
                <a:ea typeface="Courier New"/>
                <a:cs typeface="Courier New"/>
                <a:sym typeface="Courier New"/>
              </a:rPr>
              <a:t>R</a:t>
            </a:r>
            <a:r>
              <a:rPr lang="en" sz="11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100">
                <a:solidFill>
                  <a:srgbClr val="E5C07B"/>
                </a:solidFill>
                <a:latin typeface="Courier New"/>
                <a:ea typeface="Courier New"/>
                <a:cs typeface="Courier New"/>
                <a:sym typeface="Courier New"/>
              </a:rPr>
              <a:t>layout</a:t>
            </a:r>
            <a:r>
              <a:rPr lang="en" sz="11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100">
                <a:solidFill>
                  <a:srgbClr val="EF596F"/>
                </a:solidFill>
                <a:latin typeface="Courier New"/>
                <a:ea typeface="Courier New"/>
                <a:cs typeface="Courier New"/>
                <a:sym typeface="Courier New"/>
              </a:rPr>
              <a:t>fragment_home</a:t>
            </a:r>
            <a:r>
              <a:rPr lang="en" sz="11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100">
                <a:solidFill>
                  <a:srgbClr val="D19A66"/>
                </a:solidFill>
                <a:latin typeface="Courier New"/>
                <a:ea typeface="Courier New"/>
                <a:cs typeface="Courier New"/>
                <a:sym typeface="Courier New"/>
              </a:rPr>
              <a:t>container</a:t>
            </a:r>
            <a:r>
              <a:rPr lang="en" sz="11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i="1" lang="en" sz="1100">
                <a:solidFill>
                  <a:srgbClr val="D55FDE"/>
                </a:solidFill>
                <a:latin typeface="Courier New"/>
                <a:ea typeface="Courier New"/>
                <a:cs typeface="Courier New"/>
                <a:sym typeface="Courier New"/>
              </a:rPr>
              <a:t>false</a:t>
            </a:r>
            <a:r>
              <a:rPr lang="en" sz="11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100">
              <a:solidFill>
                <a:srgbClr val="E8BA3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E8BA3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100">
                <a:solidFill>
                  <a:srgbClr val="E5C07B"/>
                </a:solidFill>
                <a:latin typeface="Courier New"/>
                <a:ea typeface="Courier New"/>
                <a:cs typeface="Courier New"/>
                <a:sym typeface="Courier New"/>
              </a:rPr>
              <a:t>view</a:t>
            </a:r>
            <a:r>
              <a:rPr lang="en" sz="11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100">
                <a:solidFill>
                  <a:srgbClr val="61AFEF"/>
                </a:solidFill>
                <a:latin typeface="Courier New"/>
                <a:ea typeface="Courier New"/>
                <a:cs typeface="Courier New"/>
                <a:sym typeface="Courier New"/>
              </a:rPr>
              <a:t>findViewById</a:t>
            </a:r>
            <a:r>
              <a:rPr lang="en" sz="11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 sz="1100">
                <a:solidFill>
                  <a:srgbClr val="E5C07B"/>
                </a:solidFill>
                <a:latin typeface="Courier New"/>
                <a:ea typeface="Courier New"/>
                <a:cs typeface="Courier New"/>
                <a:sym typeface="Courier New"/>
              </a:rPr>
              <a:t>FrameLayout</a:t>
            </a:r>
            <a:r>
              <a:rPr lang="en" sz="11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&gt;(</a:t>
            </a:r>
            <a:r>
              <a:rPr lang="en" sz="1100">
                <a:solidFill>
                  <a:srgbClr val="E5C07B"/>
                </a:solidFill>
                <a:latin typeface="Courier New"/>
                <a:ea typeface="Courier New"/>
                <a:cs typeface="Courier New"/>
                <a:sym typeface="Courier New"/>
              </a:rPr>
              <a:t>R</a:t>
            </a:r>
            <a:r>
              <a:rPr lang="en" sz="11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100">
                <a:solidFill>
                  <a:srgbClr val="E5C07B"/>
                </a:solidFill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lang="en" sz="11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100">
                <a:solidFill>
                  <a:srgbClr val="EF596F"/>
                </a:solidFill>
                <a:latin typeface="Courier New"/>
                <a:ea typeface="Courier New"/>
                <a:cs typeface="Courier New"/>
                <a:sym typeface="Courier New"/>
              </a:rPr>
              <a:t>fragment_home</a:t>
            </a:r>
            <a:r>
              <a:rPr lang="en" sz="11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" sz="11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100">
                <a:solidFill>
                  <a:srgbClr val="61AFEF"/>
                </a:solidFill>
                <a:latin typeface="Courier New"/>
                <a:ea typeface="Courier New"/>
                <a:cs typeface="Courier New"/>
                <a:sym typeface="Courier New"/>
              </a:rPr>
              <a:t>setOnClickListener</a:t>
            </a:r>
            <a:r>
              <a:rPr lang="en" sz="11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() </a:t>
            </a:r>
            <a:r>
              <a:rPr lang="en" sz="1100">
                <a:solidFill>
                  <a:srgbClr val="359FF4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100">
              <a:solidFill>
                <a:srgbClr val="359FF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359FF4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1100">
                <a:solidFill>
                  <a:srgbClr val="E5C07B"/>
                </a:solidFill>
                <a:latin typeface="Courier New"/>
                <a:ea typeface="Courier New"/>
                <a:cs typeface="Courier New"/>
                <a:sym typeface="Courier New"/>
              </a:rPr>
              <a:t>Navigation</a:t>
            </a:r>
            <a:r>
              <a:rPr lang="en" sz="11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100">
                <a:solidFill>
                  <a:srgbClr val="61AFEF"/>
                </a:solidFill>
                <a:latin typeface="Courier New"/>
                <a:ea typeface="Courier New"/>
                <a:cs typeface="Courier New"/>
                <a:sym typeface="Courier New"/>
              </a:rPr>
              <a:t>findNavController</a:t>
            </a:r>
            <a:r>
              <a:rPr lang="en" sz="11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100">
                <a:solidFill>
                  <a:srgbClr val="E5C07B"/>
                </a:solidFill>
                <a:latin typeface="Courier New"/>
                <a:ea typeface="Courier New"/>
                <a:cs typeface="Courier New"/>
                <a:sym typeface="Courier New"/>
              </a:rPr>
              <a:t>view</a:t>
            </a:r>
            <a:r>
              <a:rPr lang="en" sz="11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" sz="11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100">
                <a:solidFill>
                  <a:srgbClr val="61AFEF"/>
                </a:solidFill>
                <a:latin typeface="Courier New"/>
                <a:ea typeface="Courier New"/>
                <a:cs typeface="Courier New"/>
                <a:sym typeface="Courier New"/>
              </a:rPr>
              <a:t>navigate</a:t>
            </a:r>
            <a:r>
              <a:rPr lang="en" sz="11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100">
                <a:solidFill>
                  <a:srgbClr val="E5C07B"/>
                </a:solidFill>
                <a:latin typeface="Courier New"/>
                <a:ea typeface="Courier New"/>
                <a:cs typeface="Courier New"/>
                <a:sym typeface="Courier New"/>
              </a:rPr>
              <a:t>R</a:t>
            </a:r>
            <a:r>
              <a:rPr lang="en" sz="11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100">
                <a:solidFill>
                  <a:srgbClr val="E5C07B"/>
                </a:solidFill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lang="en" sz="11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100">
                <a:solidFill>
                  <a:srgbClr val="EF596F"/>
                </a:solidFill>
                <a:latin typeface="Courier New"/>
                <a:ea typeface="Courier New"/>
                <a:cs typeface="Courier New"/>
                <a:sym typeface="Courier New"/>
              </a:rPr>
              <a:t>action_fragmentMain_to_fragmentAbout</a:t>
            </a:r>
            <a:r>
              <a:rPr lang="en" sz="11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100">
              <a:solidFill>
                <a:srgbClr val="E8BA3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100">
                <a:solidFill>
                  <a:srgbClr val="359FF4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100">
              <a:solidFill>
                <a:srgbClr val="359FF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359FF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359FF4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i="1" lang="en" sz="1100">
                <a:solidFill>
                  <a:srgbClr val="D55FDE"/>
                </a:solidFill>
                <a:latin typeface="Courier New"/>
                <a:ea typeface="Courier New"/>
                <a:cs typeface="Courier New"/>
                <a:sym typeface="Courier New"/>
              </a:rPr>
              <a:t>return </a:t>
            </a:r>
            <a:r>
              <a:rPr lang="en" sz="1100">
                <a:solidFill>
                  <a:srgbClr val="E5C07B"/>
                </a:solidFill>
                <a:latin typeface="Courier New"/>
                <a:ea typeface="Courier New"/>
                <a:cs typeface="Courier New"/>
                <a:sym typeface="Courier New"/>
              </a:rPr>
              <a:t>view</a:t>
            </a:r>
            <a:endParaRPr sz="1100">
              <a:solidFill>
                <a:srgbClr val="E5C07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54A857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100">
              <a:solidFill>
                <a:srgbClr val="54A857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852" name="Google Shape;852;p74"/>
          <p:cNvSpPr txBox="1"/>
          <p:nvPr/>
        </p:nvSpPr>
        <p:spPr>
          <a:xfrm>
            <a:off x="3806400" y="851850"/>
            <a:ext cx="4507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rPr>
              <a:t>Om vi gör samma sak för vårt andra fragment så kan vi navigera fram och tillbaka genom att klicka!</a:t>
            </a:r>
            <a:endParaRPr>
              <a:solidFill>
                <a:schemeClr val="dk2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6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7" name="Google Shape;857;p75"/>
          <p:cNvPicPr preferRelativeResize="0"/>
          <p:nvPr/>
        </p:nvPicPr>
        <p:blipFill rotWithShape="1">
          <a:blip r:embed="rId3">
            <a:alphaModFix/>
          </a:blip>
          <a:srcRect b="20621" l="19480" r="24168" t="1533"/>
          <a:stretch/>
        </p:blipFill>
        <p:spPr>
          <a:xfrm>
            <a:off x="3696302" y="1359975"/>
            <a:ext cx="1749576" cy="2417100"/>
          </a:xfrm>
          <a:prstGeom prst="rect">
            <a:avLst/>
          </a:prstGeom>
          <a:noFill/>
          <a:ln>
            <a:noFill/>
          </a:ln>
        </p:spPr>
      </p:pic>
      <p:sp>
        <p:nvSpPr>
          <p:cNvPr id="858" name="Google Shape;858;p75"/>
          <p:cNvSpPr/>
          <p:nvPr/>
        </p:nvSpPr>
        <p:spPr>
          <a:xfrm>
            <a:off x="4846935" y="2558302"/>
            <a:ext cx="3353952" cy="384832"/>
          </a:xfrm>
          <a:custGeom>
            <a:rect b="b" l="l" r="r" t="t"/>
            <a:pathLst>
              <a:path extrusionOk="0" h="12026" w="104811">
                <a:moveTo>
                  <a:pt x="0" y="0"/>
                </a:moveTo>
                <a:lnTo>
                  <a:pt x="104811" y="0"/>
                </a:lnTo>
                <a:lnTo>
                  <a:pt x="104811" y="12025"/>
                </a:lnTo>
                <a:lnTo>
                  <a:pt x="0" y="1202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9" name="Google Shape;859;p75"/>
          <p:cNvSpPr txBox="1"/>
          <p:nvPr>
            <p:ph idx="2" type="subTitle"/>
          </p:nvPr>
        </p:nvSpPr>
        <p:spPr>
          <a:xfrm>
            <a:off x="1129300" y="3036801"/>
            <a:ext cx="2391600" cy="4683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Vad är ‘navhost’?</a:t>
            </a:r>
            <a:endParaRPr/>
          </a:p>
        </p:txBody>
      </p:sp>
      <p:sp>
        <p:nvSpPr>
          <p:cNvPr id="860" name="Google Shape;860;p75"/>
          <p:cNvSpPr txBox="1"/>
          <p:nvPr>
            <p:ph idx="1" type="subTitle"/>
          </p:nvPr>
        </p:nvSpPr>
        <p:spPr>
          <a:xfrm>
            <a:off x="5626675" y="1795975"/>
            <a:ext cx="2574300" cy="4662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Våra fragments befinner sig inom ‘navhost’, vilket vi definierat inom ‘navgraph’.</a:t>
            </a:r>
            <a:endParaRPr sz="1200"/>
          </a:p>
        </p:txBody>
      </p:sp>
      <p:sp>
        <p:nvSpPr>
          <p:cNvPr id="861" name="Google Shape;861;p75"/>
          <p:cNvSpPr txBox="1"/>
          <p:nvPr>
            <p:ph type="title"/>
          </p:nvPr>
        </p:nvSpPr>
        <p:spPr>
          <a:xfrm>
            <a:off x="1125100" y="2679725"/>
            <a:ext cx="2395800" cy="2634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</a:t>
            </a:r>
            <a:endParaRPr/>
          </a:p>
        </p:txBody>
      </p:sp>
      <p:sp>
        <p:nvSpPr>
          <p:cNvPr id="862" name="Google Shape;862;p75"/>
          <p:cNvSpPr txBox="1"/>
          <p:nvPr>
            <p:ph idx="3" type="title"/>
          </p:nvPr>
        </p:nvSpPr>
        <p:spPr>
          <a:xfrm>
            <a:off x="5626675" y="1437100"/>
            <a:ext cx="2395800" cy="2652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</a:t>
            </a:r>
            <a:endParaRPr/>
          </a:p>
        </p:txBody>
      </p:sp>
      <p:pic>
        <p:nvPicPr>
          <p:cNvPr id="863" name="Google Shape;863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2400"/>
            <a:ext cx="2948866" cy="237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4" name="Google Shape;864;p7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684014">
            <a:off x="2005296" y="361825"/>
            <a:ext cx="639600" cy="63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5" name="Google Shape;865;p7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81343" y="1795976"/>
            <a:ext cx="627149" cy="644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9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p76"/>
          <p:cNvSpPr/>
          <p:nvPr/>
        </p:nvSpPr>
        <p:spPr>
          <a:xfrm>
            <a:off x="7540550" y="4028450"/>
            <a:ext cx="894900" cy="399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1" name="Google Shape;871;p76"/>
          <p:cNvSpPr/>
          <p:nvPr/>
        </p:nvSpPr>
        <p:spPr>
          <a:xfrm>
            <a:off x="5430125" y="4099400"/>
            <a:ext cx="556500" cy="257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2" name="Google Shape;872;p76"/>
          <p:cNvSpPr/>
          <p:nvPr/>
        </p:nvSpPr>
        <p:spPr>
          <a:xfrm>
            <a:off x="6137550" y="4414650"/>
            <a:ext cx="556500" cy="257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3" name="Google Shape;873;p76"/>
          <p:cNvSpPr/>
          <p:nvPr/>
        </p:nvSpPr>
        <p:spPr>
          <a:xfrm>
            <a:off x="6984050" y="4600800"/>
            <a:ext cx="556500" cy="25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4" name="Google Shape;874;p76"/>
          <p:cNvSpPr/>
          <p:nvPr/>
        </p:nvSpPr>
        <p:spPr>
          <a:xfrm>
            <a:off x="6413700" y="3862175"/>
            <a:ext cx="894900" cy="399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5" name="Google Shape;875;p76"/>
          <p:cNvSpPr/>
          <p:nvPr/>
        </p:nvSpPr>
        <p:spPr>
          <a:xfrm>
            <a:off x="272550" y="189325"/>
            <a:ext cx="894900" cy="399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6" name="Google Shape;876;p76"/>
          <p:cNvSpPr/>
          <p:nvPr/>
        </p:nvSpPr>
        <p:spPr>
          <a:xfrm>
            <a:off x="1923575" y="189325"/>
            <a:ext cx="894900" cy="399000"/>
          </a:xfrm>
          <a:prstGeom prst="rect">
            <a:avLst/>
          </a:prstGeom>
          <a:solidFill>
            <a:schemeClr val="accent3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7" name="Google Shape;877;p76"/>
          <p:cNvSpPr/>
          <p:nvPr/>
        </p:nvSpPr>
        <p:spPr>
          <a:xfrm>
            <a:off x="1028675" y="945550"/>
            <a:ext cx="894900" cy="399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78" name="Google Shape;878;p76"/>
          <p:cNvGrpSpPr/>
          <p:nvPr/>
        </p:nvGrpSpPr>
        <p:grpSpPr>
          <a:xfrm>
            <a:off x="720000" y="2310613"/>
            <a:ext cx="4306375" cy="870388"/>
            <a:chOff x="720000" y="2310613"/>
            <a:chExt cx="4306375" cy="870388"/>
          </a:xfrm>
        </p:grpSpPr>
        <p:sp>
          <p:nvSpPr>
            <p:cNvPr id="879" name="Google Shape;879;p76"/>
            <p:cNvSpPr txBox="1"/>
            <p:nvPr/>
          </p:nvSpPr>
          <p:spPr>
            <a:xfrm>
              <a:off x="1316875" y="2512425"/>
              <a:ext cx="37095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" sz="2200">
                  <a:solidFill>
                    <a:schemeClr val="dk2"/>
                  </a:solidFill>
                  <a:latin typeface="Overpass Mono"/>
                  <a:ea typeface="Overpass Mono"/>
                  <a:cs typeface="Overpass Mono"/>
                  <a:sym typeface="Overpass Mono"/>
                </a:rPr>
                <a:t>Frågor?</a:t>
              </a:r>
              <a:endParaRPr b="1" i="1" sz="2200">
                <a:solidFill>
                  <a:schemeClr val="dk2"/>
                </a:solidFill>
                <a:latin typeface="Overpass Mono"/>
                <a:ea typeface="Overpass Mono"/>
                <a:cs typeface="Overpass Mono"/>
                <a:sym typeface="Overpass Mono"/>
              </a:endParaRPr>
            </a:p>
          </p:txBody>
        </p:sp>
        <p:cxnSp>
          <p:nvCxnSpPr>
            <p:cNvPr id="880" name="Google Shape;880;p76"/>
            <p:cNvCxnSpPr/>
            <p:nvPr/>
          </p:nvCxnSpPr>
          <p:spPr>
            <a:xfrm flipH="1">
              <a:off x="2782175" y="2329125"/>
              <a:ext cx="280200" cy="2265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81" name="Google Shape;881;p76"/>
            <p:cNvCxnSpPr/>
            <p:nvPr/>
          </p:nvCxnSpPr>
          <p:spPr>
            <a:xfrm rot="10800000">
              <a:off x="902375" y="2310613"/>
              <a:ext cx="414600" cy="2334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82" name="Google Shape;882;p76"/>
            <p:cNvCxnSpPr/>
            <p:nvPr/>
          </p:nvCxnSpPr>
          <p:spPr>
            <a:xfrm rot="10800000">
              <a:off x="2818550" y="2950900"/>
              <a:ext cx="394800" cy="2301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83" name="Google Shape;883;p76"/>
            <p:cNvCxnSpPr/>
            <p:nvPr/>
          </p:nvCxnSpPr>
          <p:spPr>
            <a:xfrm flipH="1">
              <a:off x="2857575" y="2771225"/>
              <a:ext cx="517500" cy="216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84" name="Google Shape;884;p76"/>
            <p:cNvCxnSpPr/>
            <p:nvPr/>
          </p:nvCxnSpPr>
          <p:spPr>
            <a:xfrm flipH="1">
              <a:off x="720000" y="2736625"/>
              <a:ext cx="517500" cy="216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85" name="Google Shape;885;p76"/>
            <p:cNvCxnSpPr/>
            <p:nvPr/>
          </p:nvCxnSpPr>
          <p:spPr>
            <a:xfrm flipH="1">
              <a:off x="902375" y="2950825"/>
              <a:ext cx="368100" cy="2142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886" name="Google Shape;886;p76"/>
          <p:cNvGrpSpPr/>
          <p:nvPr/>
        </p:nvGrpSpPr>
        <p:grpSpPr>
          <a:xfrm>
            <a:off x="2062356" y="3301882"/>
            <a:ext cx="2659505" cy="4588315"/>
            <a:chOff x="2062356" y="3301882"/>
            <a:chExt cx="2659505" cy="4588315"/>
          </a:xfrm>
        </p:grpSpPr>
        <p:sp>
          <p:nvSpPr>
            <p:cNvPr id="887" name="Google Shape;887;p76"/>
            <p:cNvSpPr/>
            <p:nvPr/>
          </p:nvSpPr>
          <p:spPr>
            <a:xfrm rot="-1663575">
              <a:off x="2759862" y="3405978"/>
              <a:ext cx="1264488" cy="3310508"/>
            </a:xfrm>
            <a:prstGeom prst="diagStripe">
              <a:avLst>
                <a:gd fmla="val 50000" name="adj"/>
              </a:avLst>
            </a:prstGeom>
            <a:solidFill>
              <a:schemeClr val="dk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" name="Google Shape;888;p76"/>
            <p:cNvSpPr/>
            <p:nvPr/>
          </p:nvSpPr>
          <p:spPr>
            <a:xfrm rot="9284894">
              <a:off x="2811798" y="4468063"/>
              <a:ext cx="1264426" cy="3310568"/>
            </a:xfrm>
            <a:prstGeom prst="diagStripe">
              <a:avLst>
                <a:gd fmla="val 5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89" name="Google Shape;889;p76"/>
          <p:cNvGrpSpPr/>
          <p:nvPr/>
        </p:nvGrpSpPr>
        <p:grpSpPr>
          <a:xfrm>
            <a:off x="902372" y="4150311"/>
            <a:ext cx="1916100" cy="3499500"/>
            <a:chOff x="902372" y="4150311"/>
            <a:chExt cx="1916100" cy="3499500"/>
          </a:xfrm>
        </p:grpSpPr>
        <p:sp>
          <p:nvSpPr>
            <p:cNvPr id="890" name="Google Shape;890;p76"/>
            <p:cNvSpPr/>
            <p:nvPr/>
          </p:nvSpPr>
          <p:spPr>
            <a:xfrm rot="-709791">
              <a:off x="1228245" y="4244763"/>
              <a:ext cx="1264354" cy="3310595"/>
            </a:xfrm>
            <a:prstGeom prst="diagStripe">
              <a:avLst>
                <a:gd fmla="val 5000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" name="Google Shape;891;p76"/>
            <p:cNvSpPr/>
            <p:nvPr/>
          </p:nvSpPr>
          <p:spPr>
            <a:xfrm rot="10047182">
              <a:off x="1458292" y="4224974"/>
              <a:ext cx="923863" cy="2159326"/>
            </a:xfrm>
            <a:prstGeom prst="diagStripe">
              <a:avLst>
                <a:gd fmla="val 5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2" name="Google Shape;892;p76"/>
          <p:cNvGrpSpPr/>
          <p:nvPr/>
        </p:nvGrpSpPr>
        <p:grpSpPr>
          <a:xfrm>
            <a:off x="170050" y="3510075"/>
            <a:ext cx="1264200" cy="3310500"/>
            <a:chOff x="170050" y="3510075"/>
            <a:chExt cx="1264200" cy="3310500"/>
          </a:xfrm>
        </p:grpSpPr>
        <p:sp>
          <p:nvSpPr>
            <p:cNvPr id="893" name="Google Shape;893;p76"/>
            <p:cNvSpPr/>
            <p:nvPr/>
          </p:nvSpPr>
          <p:spPr>
            <a:xfrm>
              <a:off x="170050" y="3510075"/>
              <a:ext cx="1264200" cy="33105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" name="Google Shape;894;p76"/>
            <p:cNvSpPr/>
            <p:nvPr/>
          </p:nvSpPr>
          <p:spPr>
            <a:xfrm rot="10633607">
              <a:off x="221567" y="4377606"/>
              <a:ext cx="923882" cy="2159211"/>
            </a:xfrm>
            <a:prstGeom prst="diagStripe">
              <a:avLst>
                <a:gd fmla="val 5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895" name="Google Shape;895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9325" y="540000"/>
            <a:ext cx="3812700" cy="2859600"/>
          </a:xfrm>
          <a:prstGeom prst="cube">
            <a:avLst>
              <a:gd fmla="val 1126" name="adj"/>
            </a:avLst>
          </a:prstGeom>
          <a:noFill/>
          <a:ln>
            <a:noFill/>
          </a:ln>
          <a:effectLst>
            <a:outerShdw blurRad="57150" rotWithShape="0" algn="bl" dir="6600000" dist="66675">
              <a:srgbClr val="000000">
                <a:alpha val="50000"/>
              </a:srgbClr>
            </a:outerShdw>
          </a:effectLst>
        </p:spPr>
      </p:pic>
      <p:pic>
        <p:nvPicPr>
          <p:cNvPr id="896" name="Google Shape;896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24475" y="189325"/>
            <a:ext cx="1370701" cy="1370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8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3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8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6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8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8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8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8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8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8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8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9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8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8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8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8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00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p77"/>
          <p:cNvSpPr txBox="1"/>
          <p:nvPr>
            <p:ph type="title"/>
          </p:nvPr>
        </p:nvSpPr>
        <p:spPr>
          <a:xfrm>
            <a:off x="3633875" y="1012300"/>
            <a:ext cx="5412900" cy="19401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Global Actions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5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p78"/>
          <p:cNvSpPr/>
          <p:nvPr/>
        </p:nvSpPr>
        <p:spPr>
          <a:xfrm>
            <a:off x="8701598" y="4695896"/>
            <a:ext cx="663000" cy="2544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7" name="Google Shape;907;p78"/>
          <p:cNvSpPr/>
          <p:nvPr/>
        </p:nvSpPr>
        <p:spPr>
          <a:xfrm>
            <a:off x="-404503" y="4795897"/>
            <a:ext cx="663000" cy="254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8" name="Google Shape;908;p78"/>
          <p:cNvSpPr/>
          <p:nvPr/>
        </p:nvSpPr>
        <p:spPr>
          <a:xfrm>
            <a:off x="873450" y="2337400"/>
            <a:ext cx="1703700" cy="2458500"/>
          </a:xfrm>
          <a:prstGeom prst="cube">
            <a:avLst>
              <a:gd fmla="val 4605" name="adj"/>
            </a:avLst>
          </a:prstGeom>
          <a:solidFill>
            <a:srgbClr val="61AFEF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 #1</a:t>
            </a:r>
            <a:endParaRPr/>
          </a:p>
        </p:txBody>
      </p:sp>
      <p:sp>
        <p:nvSpPr>
          <p:cNvPr id="909" name="Google Shape;909;p78"/>
          <p:cNvSpPr/>
          <p:nvPr/>
        </p:nvSpPr>
        <p:spPr>
          <a:xfrm>
            <a:off x="6720300" y="2292825"/>
            <a:ext cx="1703700" cy="2458500"/>
          </a:xfrm>
          <a:prstGeom prst="cube">
            <a:avLst>
              <a:gd fmla="val 4605" name="adj"/>
            </a:avLst>
          </a:prstGeom>
          <a:solidFill>
            <a:srgbClr val="FFC66D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 #3</a:t>
            </a:r>
            <a:endParaRPr/>
          </a:p>
        </p:txBody>
      </p:sp>
      <p:sp>
        <p:nvSpPr>
          <p:cNvPr id="910" name="Google Shape;910;p78"/>
          <p:cNvSpPr/>
          <p:nvPr/>
        </p:nvSpPr>
        <p:spPr>
          <a:xfrm>
            <a:off x="3720150" y="2337400"/>
            <a:ext cx="1703700" cy="2458500"/>
          </a:xfrm>
          <a:prstGeom prst="cube">
            <a:avLst>
              <a:gd fmla="val 4605" name="adj"/>
            </a:avLst>
          </a:prstGeom>
          <a:solidFill>
            <a:srgbClr val="89CA78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 #2</a:t>
            </a:r>
            <a:endParaRPr/>
          </a:p>
        </p:txBody>
      </p:sp>
      <p:sp>
        <p:nvSpPr>
          <p:cNvPr id="911" name="Google Shape;911;p78"/>
          <p:cNvSpPr/>
          <p:nvPr/>
        </p:nvSpPr>
        <p:spPr>
          <a:xfrm>
            <a:off x="3590700" y="409750"/>
            <a:ext cx="1962600" cy="1055700"/>
          </a:xfrm>
          <a:prstGeom prst="cube">
            <a:avLst>
              <a:gd fmla="val 4605" name="adj"/>
            </a:avLst>
          </a:prstGeom>
          <a:solidFill>
            <a:srgbClr val="D55FDE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 #4</a:t>
            </a:r>
            <a:endParaRPr/>
          </a:p>
        </p:txBody>
      </p:sp>
      <p:cxnSp>
        <p:nvCxnSpPr>
          <p:cNvPr id="912" name="Google Shape;912;p78"/>
          <p:cNvCxnSpPr>
            <a:stCxn id="908" idx="0"/>
            <a:endCxn id="911" idx="3"/>
          </p:cNvCxnSpPr>
          <p:nvPr/>
        </p:nvCxnSpPr>
        <p:spPr>
          <a:xfrm rot="-5400000">
            <a:off x="2720178" y="509950"/>
            <a:ext cx="871800" cy="2783100"/>
          </a:xfrm>
          <a:prstGeom prst="curvedConnector3">
            <a:avLst>
              <a:gd fmla="val 50009" name="adj1"/>
            </a:avLst>
          </a:prstGeom>
          <a:noFill/>
          <a:ln cap="flat" cmpd="sng" w="38100">
            <a:solidFill>
              <a:srgbClr val="61AFEF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913" name="Google Shape;913;p78"/>
          <p:cNvCxnSpPr>
            <a:stCxn id="910" idx="0"/>
            <a:endCxn id="911" idx="3"/>
          </p:cNvCxnSpPr>
          <p:nvPr/>
        </p:nvCxnSpPr>
        <p:spPr>
          <a:xfrm flipH="1" rot="5400000">
            <a:off x="4143528" y="1869700"/>
            <a:ext cx="871800" cy="63600"/>
          </a:xfrm>
          <a:prstGeom prst="curvedConnector3">
            <a:avLst>
              <a:gd fmla="val 50009" name="adj1"/>
            </a:avLst>
          </a:prstGeom>
          <a:noFill/>
          <a:ln cap="flat" cmpd="sng" w="38100">
            <a:solidFill>
              <a:srgbClr val="89CA78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914" name="Google Shape;914;p78"/>
          <p:cNvCxnSpPr>
            <a:stCxn id="909" idx="0"/>
            <a:endCxn id="911" idx="3"/>
          </p:cNvCxnSpPr>
          <p:nvPr/>
        </p:nvCxnSpPr>
        <p:spPr>
          <a:xfrm flipH="1" rot="5400000">
            <a:off x="5665878" y="347325"/>
            <a:ext cx="827400" cy="3063600"/>
          </a:xfrm>
          <a:prstGeom prst="curvedConnector3">
            <a:avLst>
              <a:gd fmla="val 49998" name="adj1"/>
            </a:avLst>
          </a:prstGeom>
          <a:noFill/>
          <a:ln cap="flat" cmpd="sng" w="38100">
            <a:solidFill>
              <a:srgbClr val="FFC66D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915" name="Google Shape;915;p78"/>
          <p:cNvSpPr txBox="1"/>
          <p:nvPr/>
        </p:nvSpPr>
        <p:spPr>
          <a:xfrm>
            <a:off x="301925" y="409750"/>
            <a:ext cx="29760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Global Actions är utmärkt för att undvika upprepande.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1AFEF"/>
                </a:solidFill>
              </a:rPr>
              <a:t>“You can use a </a:t>
            </a:r>
            <a:r>
              <a:rPr i="1" lang="en" sz="1200">
                <a:solidFill>
                  <a:srgbClr val="61AFEF"/>
                </a:solidFill>
              </a:rPr>
              <a:t>global action</a:t>
            </a:r>
            <a:r>
              <a:rPr lang="en" sz="1200">
                <a:solidFill>
                  <a:srgbClr val="61AFEF"/>
                </a:solidFill>
              </a:rPr>
              <a:t> to create a common action that multiple destinations can use”</a:t>
            </a:r>
            <a:endParaRPr sz="1200">
              <a:solidFill>
                <a:srgbClr val="61AFEF"/>
              </a:solidFill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9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p79"/>
          <p:cNvSpPr/>
          <p:nvPr/>
        </p:nvSpPr>
        <p:spPr>
          <a:xfrm>
            <a:off x="8701598" y="4695896"/>
            <a:ext cx="663000" cy="2544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1" name="Google Shape;921;p79"/>
          <p:cNvSpPr/>
          <p:nvPr/>
        </p:nvSpPr>
        <p:spPr>
          <a:xfrm>
            <a:off x="-404503" y="4795897"/>
            <a:ext cx="663000" cy="254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22" name="Google Shape;922;p79"/>
          <p:cNvPicPr preferRelativeResize="0"/>
          <p:nvPr/>
        </p:nvPicPr>
        <p:blipFill rotWithShape="1">
          <a:blip r:embed="rId3">
            <a:alphaModFix/>
          </a:blip>
          <a:srcRect b="45376" l="0" r="0" t="0"/>
          <a:stretch/>
        </p:blipFill>
        <p:spPr>
          <a:xfrm>
            <a:off x="152400" y="152400"/>
            <a:ext cx="8839199" cy="130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3" name="Google Shape;923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0897" y="1608100"/>
            <a:ext cx="3599420" cy="3382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7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p80"/>
          <p:cNvSpPr/>
          <p:nvPr/>
        </p:nvSpPr>
        <p:spPr>
          <a:xfrm>
            <a:off x="8701598" y="4695896"/>
            <a:ext cx="663000" cy="2544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9" name="Google Shape;929;p80"/>
          <p:cNvSpPr/>
          <p:nvPr/>
        </p:nvSpPr>
        <p:spPr>
          <a:xfrm>
            <a:off x="-404503" y="4795897"/>
            <a:ext cx="663000" cy="254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30" name="Google Shape;930;p80"/>
          <p:cNvPicPr preferRelativeResize="0"/>
          <p:nvPr/>
        </p:nvPicPr>
        <p:blipFill rotWithShape="1">
          <a:blip r:embed="rId3">
            <a:alphaModFix/>
          </a:blip>
          <a:srcRect b="30915" l="0" r="0" t="0"/>
          <a:stretch/>
        </p:blipFill>
        <p:spPr>
          <a:xfrm>
            <a:off x="152400" y="152400"/>
            <a:ext cx="8839199" cy="164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1" name="Google Shape;931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0897" y="1953175"/>
            <a:ext cx="2996872" cy="3037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5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p81"/>
          <p:cNvSpPr/>
          <p:nvPr/>
        </p:nvSpPr>
        <p:spPr>
          <a:xfrm>
            <a:off x="8701598" y="4695896"/>
            <a:ext cx="663000" cy="2544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7" name="Google Shape;937;p81"/>
          <p:cNvSpPr/>
          <p:nvPr/>
        </p:nvSpPr>
        <p:spPr>
          <a:xfrm>
            <a:off x="-404503" y="4795897"/>
            <a:ext cx="663000" cy="254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38" name="Google Shape;938;p81"/>
          <p:cNvPicPr preferRelativeResize="0"/>
          <p:nvPr/>
        </p:nvPicPr>
        <p:blipFill rotWithShape="1">
          <a:blip r:embed="rId3">
            <a:alphaModFix/>
          </a:blip>
          <a:srcRect b="16909" l="0" r="0" t="0"/>
          <a:stretch/>
        </p:blipFill>
        <p:spPr>
          <a:xfrm>
            <a:off x="152400" y="152400"/>
            <a:ext cx="8839199" cy="198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9" name="Google Shape;939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7575" y="2246650"/>
            <a:ext cx="4050559" cy="27036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40" name="Google Shape;940;p81"/>
          <p:cNvCxnSpPr/>
          <p:nvPr/>
        </p:nvCxnSpPr>
        <p:spPr>
          <a:xfrm rot="10800000">
            <a:off x="4108225" y="3849550"/>
            <a:ext cx="442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4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p82"/>
          <p:cNvSpPr/>
          <p:nvPr/>
        </p:nvSpPr>
        <p:spPr>
          <a:xfrm>
            <a:off x="8701598" y="4695896"/>
            <a:ext cx="663000" cy="2544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6" name="Google Shape;946;p82"/>
          <p:cNvSpPr/>
          <p:nvPr/>
        </p:nvSpPr>
        <p:spPr>
          <a:xfrm>
            <a:off x="-404503" y="4795897"/>
            <a:ext cx="663000" cy="254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47" name="Google Shape;947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199" cy="2385980"/>
          </a:xfrm>
          <a:prstGeom prst="rect">
            <a:avLst/>
          </a:prstGeom>
          <a:noFill/>
          <a:ln>
            <a:noFill/>
          </a:ln>
        </p:spPr>
      </p:pic>
      <p:sp>
        <p:nvSpPr>
          <p:cNvPr id="948" name="Google Shape;948;p82"/>
          <p:cNvSpPr txBox="1"/>
          <p:nvPr/>
        </p:nvSpPr>
        <p:spPr>
          <a:xfrm>
            <a:off x="765600" y="2124250"/>
            <a:ext cx="621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949" name="Google Shape;949;p82"/>
          <p:cNvSpPr txBox="1"/>
          <p:nvPr/>
        </p:nvSpPr>
        <p:spPr>
          <a:xfrm>
            <a:off x="1240075" y="2702500"/>
            <a:ext cx="6210900" cy="20934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54A857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 sz="1100">
                <a:solidFill>
                  <a:srgbClr val="EF596F"/>
                </a:solidFill>
                <a:latin typeface="Courier New"/>
                <a:ea typeface="Courier New"/>
                <a:cs typeface="Courier New"/>
                <a:sym typeface="Courier New"/>
              </a:rPr>
              <a:t>fragment</a:t>
            </a:r>
            <a:endParaRPr sz="1100">
              <a:solidFill>
                <a:srgbClr val="EF596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EF596F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100">
                <a:solidFill>
                  <a:srgbClr val="D19A66"/>
                </a:solidFill>
                <a:latin typeface="Courier New"/>
                <a:ea typeface="Courier New"/>
                <a:cs typeface="Courier New"/>
                <a:sym typeface="Courier New"/>
              </a:rPr>
              <a:t>android:id</a:t>
            </a:r>
            <a:r>
              <a:rPr lang="en" sz="1100">
                <a:solidFill>
                  <a:srgbClr val="89CA78"/>
                </a:solidFill>
                <a:latin typeface="Courier New"/>
                <a:ea typeface="Courier New"/>
                <a:cs typeface="Courier New"/>
                <a:sym typeface="Courier New"/>
              </a:rPr>
              <a:t>="@+id/fragmentAbout"</a:t>
            </a:r>
            <a:endParaRPr sz="1100">
              <a:solidFill>
                <a:srgbClr val="89CA7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89CA78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100">
                <a:solidFill>
                  <a:srgbClr val="D19A66"/>
                </a:solidFill>
                <a:latin typeface="Courier New"/>
                <a:ea typeface="Courier New"/>
                <a:cs typeface="Courier New"/>
                <a:sym typeface="Courier New"/>
              </a:rPr>
              <a:t>android:name</a:t>
            </a:r>
            <a:r>
              <a:rPr lang="en" sz="1100">
                <a:solidFill>
                  <a:srgbClr val="89CA78"/>
                </a:solidFill>
                <a:latin typeface="Courier New"/>
                <a:ea typeface="Courier New"/>
                <a:cs typeface="Courier New"/>
                <a:sym typeface="Courier New"/>
              </a:rPr>
              <a:t>="com.example.demo8.AboutFragment"</a:t>
            </a:r>
            <a:endParaRPr sz="1100">
              <a:solidFill>
                <a:srgbClr val="89CA7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89CA78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100">
                <a:solidFill>
                  <a:srgbClr val="D19A66"/>
                </a:solidFill>
                <a:latin typeface="Courier New"/>
                <a:ea typeface="Courier New"/>
                <a:cs typeface="Courier New"/>
                <a:sym typeface="Courier New"/>
              </a:rPr>
              <a:t>android:label</a:t>
            </a:r>
            <a:r>
              <a:rPr lang="en" sz="1100">
                <a:solidFill>
                  <a:srgbClr val="89CA78"/>
                </a:solidFill>
                <a:latin typeface="Courier New"/>
                <a:ea typeface="Courier New"/>
                <a:cs typeface="Courier New"/>
                <a:sym typeface="Courier New"/>
              </a:rPr>
              <a:t>="fragment_about"</a:t>
            </a:r>
            <a:endParaRPr sz="1100">
              <a:solidFill>
                <a:srgbClr val="89CA7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89CA78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100">
                <a:solidFill>
                  <a:srgbClr val="D19A66"/>
                </a:solidFill>
                <a:latin typeface="Courier New"/>
                <a:ea typeface="Courier New"/>
                <a:cs typeface="Courier New"/>
                <a:sym typeface="Courier New"/>
              </a:rPr>
              <a:t>tools:layout</a:t>
            </a:r>
            <a:r>
              <a:rPr lang="en" sz="1100">
                <a:solidFill>
                  <a:srgbClr val="89CA78"/>
                </a:solidFill>
                <a:latin typeface="Courier New"/>
                <a:ea typeface="Courier New"/>
                <a:cs typeface="Courier New"/>
                <a:sym typeface="Courier New"/>
              </a:rPr>
              <a:t>="@layout/fragment_about" </a:t>
            </a:r>
            <a:r>
              <a:rPr lang="en" sz="1100">
                <a:solidFill>
                  <a:srgbClr val="54A857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>
              <a:solidFill>
                <a:srgbClr val="54A85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54A857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100">
                <a:solidFill>
                  <a:srgbClr val="359FF4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 sz="1100">
                <a:solidFill>
                  <a:srgbClr val="EF596F"/>
                </a:solidFill>
                <a:latin typeface="Courier New"/>
                <a:ea typeface="Courier New"/>
                <a:cs typeface="Courier New"/>
                <a:sym typeface="Courier New"/>
              </a:rPr>
              <a:t>action</a:t>
            </a:r>
            <a:endParaRPr sz="1100">
              <a:solidFill>
                <a:srgbClr val="EF596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EF596F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1100">
                <a:solidFill>
                  <a:srgbClr val="D19A66"/>
                </a:solidFill>
                <a:latin typeface="Courier New"/>
                <a:ea typeface="Courier New"/>
                <a:cs typeface="Courier New"/>
                <a:sym typeface="Courier New"/>
              </a:rPr>
              <a:t>android:id</a:t>
            </a:r>
            <a:r>
              <a:rPr lang="en" sz="1100">
                <a:solidFill>
                  <a:srgbClr val="89CA78"/>
                </a:solidFill>
                <a:latin typeface="Courier New"/>
                <a:ea typeface="Courier New"/>
                <a:cs typeface="Courier New"/>
                <a:sym typeface="Courier New"/>
              </a:rPr>
              <a:t>="@+id/action_fragmentAbout_to_fragmentMain"</a:t>
            </a:r>
            <a:endParaRPr sz="1100">
              <a:solidFill>
                <a:srgbClr val="89CA7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89CA78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1100">
                <a:solidFill>
                  <a:srgbClr val="D19A66"/>
                </a:solidFill>
                <a:latin typeface="Courier New"/>
                <a:ea typeface="Courier New"/>
                <a:cs typeface="Courier New"/>
                <a:sym typeface="Courier New"/>
              </a:rPr>
              <a:t>app:destination</a:t>
            </a:r>
            <a:r>
              <a:rPr lang="en" sz="1100">
                <a:solidFill>
                  <a:srgbClr val="89CA78"/>
                </a:solidFill>
                <a:latin typeface="Courier New"/>
                <a:ea typeface="Courier New"/>
                <a:cs typeface="Courier New"/>
                <a:sym typeface="Courier New"/>
              </a:rPr>
              <a:t>="@id/fragmentMain" </a:t>
            </a:r>
            <a:r>
              <a:rPr lang="en" sz="1100">
                <a:solidFill>
                  <a:srgbClr val="359FF4"/>
                </a:solidFill>
                <a:latin typeface="Courier New"/>
                <a:ea typeface="Courier New"/>
                <a:cs typeface="Courier New"/>
                <a:sym typeface="Courier New"/>
              </a:rPr>
              <a:t>/&gt;</a:t>
            </a:r>
            <a:endParaRPr sz="1100">
              <a:solidFill>
                <a:srgbClr val="359FF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54A857"/>
                </a:solidFill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n" sz="1100">
                <a:solidFill>
                  <a:srgbClr val="EF596F"/>
                </a:solidFill>
                <a:latin typeface="Courier New"/>
                <a:ea typeface="Courier New"/>
                <a:cs typeface="Courier New"/>
                <a:sym typeface="Courier New"/>
              </a:rPr>
              <a:t>fragment</a:t>
            </a:r>
            <a:r>
              <a:rPr lang="en" sz="1100">
                <a:solidFill>
                  <a:srgbClr val="54A857"/>
                </a:solidFill>
                <a:latin typeface="Courier New"/>
                <a:ea typeface="Courier New"/>
                <a:cs typeface="Courier New"/>
                <a:sym typeface="Courier New"/>
              </a:rPr>
              <a:t>&gt;&lt;</a:t>
            </a:r>
            <a:r>
              <a:rPr lang="en" sz="1100">
                <a:solidFill>
                  <a:srgbClr val="EF596F"/>
                </a:solidFill>
                <a:latin typeface="Courier New"/>
                <a:ea typeface="Courier New"/>
                <a:cs typeface="Courier New"/>
                <a:sym typeface="Courier New"/>
              </a:rPr>
              <a:t>action </a:t>
            </a:r>
            <a:r>
              <a:rPr lang="en" sz="1100">
                <a:solidFill>
                  <a:srgbClr val="D19A66"/>
                </a:solidFill>
                <a:latin typeface="Courier New"/>
                <a:ea typeface="Courier New"/>
                <a:cs typeface="Courier New"/>
                <a:sym typeface="Courier New"/>
              </a:rPr>
              <a:t>android:id</a:t>
            </a:r>
            <a:r>
              <a:rPr lang="en" sz="1100">
                <a:solidFill>
                  <a:srgbClr val="89CA78"/>
                </a:solidFill>
                <a:latin typeface="Courier New"/>
                <a:ea typeface="Courier New"/>
                <a:cs typeface="Courier New"/>
                <a:sym typeface="Courier New"/>
              </a:rPr>
              <a:t>="@+id/action_global_fragmentAbout" </a:t>
            </a:r>
            <a:r>
              <a:rPr lang="en" sz="1100">
                <a:solidFill>
                  <a:srgbClr val="D19A66"/>
                </a:solidFill>
                <a:latin typeface="Courier New"/>
                <a:ea typeface="Courier New"/>
                <a:cs typeface="Courier New"/>
                <a:sym typeface="Courier New"/>
              </a:rPr>
              <a:t>app:destination</a:t>
            </a:r>
            <a:r>
              <a:rPr lang="en" sz="1100">
                <a:solidFill>
                  <a:srgbClr val="89CA78"/>
                </a:solidFill>
                <a:latin typeface="Courier New"/>
                <a:ea typeface="Courier New"/>
                <a:cs typeface="Courier New"/>
                <a:sym typeface="Courier New"/>
              </a:rPr>
              <a:t>="@id/fragmentAbout"</a:t>
            </a:r>
            <a:r>
              <a:rPr lang="en" sz="1100">
                <a:solidFill>
                  <a:srgbClr val="54A857"/>
                </a:solidFill>
                <a:latin typeface="Courier New"/>
                <a:ea typeface="Courier New"/>
                <a:cs typeface="Courier New"/>
                <a:sym typeface="Courier New"/>
              </a:rPr>
              <a:t>/&gt;</a:t>
            </a:r>
            <a:endParaRPr sz="1100">
              <a:solidFill>
                <a:srgbClr val="54A85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3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p83"/>
          <p:cNvSpPr/>
          <p:nvPr/>
        </p:nvSpPr>
        <p:spPr>
          <a:xfrm>
            <a:off x="8701598" y="4695896"/>
            <a:ext cx="663000" cy="2544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5" name="Google Shape;955;p83"/>
          <p:cNvSpPr/>
          <p:nvPr/>
        </p:nvSpPr>
        <p:spPr>
          <a:xfrm>
            <a:off x="-404503" y="4795897"/>
            <a:ext cx="663000" cy="254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6" name="Google Shape;956;p83"/>
          <p:cNvSpPr txBox="1"/>
          <p:nvPr/>
        </p:nvSpPr>
        <p:spPr>
          <a:xfrm>
            <a:off x="765600" y="2124250"/>
            <a:ext cx="621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957" name="Google Shape;957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0300" y="1609040"/>
            <a:ext cx="6944401" cy="915409"/>
          </a:xfrm>
          <a:prstGeom prst="rect">
            <a:avLst/>
          </a:prstGeom>
          <a:noFill/>
          <a:ln cap="flat" cmpd="sng" w="28575">
            <a:solidFill>
              <a:srgbClr val="BBBBBB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958" name="Google Shape;958;p83"/>
          <p:cNvSpPr txBox="1"/>
          <p:nvPr/>
        </p:nvSpPr>
        <p:spPr>
          <a:xfrm>
            <a:off x="830300" y="2631050"/>
            <a:ext cx="6944400" cy="9696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EF596F"/>
                </a:solidFill>
                <a:latin typeface="Courier New"/>
                <a:ea typeface="Courier New"/>
                <a:cs typeface="Courier New"/>
                <a:sym typeface="Courier New"/>
              </a:rPr>
              <a:t>viewTransactionButton</a:t>
            </a:r>
            <a:r>
              <a:rPr lang="en" sz="12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200">
                <a:solidFill>
                  <a:srgbClr val="61AFEF"/>
                </a:solidFill>
                <a:latin typeface="Courier New"/>
                <a:ea typeface="Courier New"/>
                <a:cs typeface="Courier New"/>
                <a:sym typeface="Courier New"/>
              </a:rPr>
              <a:t>setOnClickListener</a:t>
            </a:r>
            <a:r>
              <a:rPr lang="en" sz="12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200">
                <a:solidFill>
                  <a:srgbClr val="359FF4"/>
                </a:solidFill>
                <a:latin typeface="Courier New"/>
                <a:ea typeface="Courier New"/>
                <a:cs typeface="Courier New"/>
                <a:sym typeface="Courier New"/>
              </a:rPr>
              <a:t>{ </a:t>
            </a:r>
            <a:r>
              <a:rPr lang="en" sz="1200">
                <a:solidFill>
                  <a:srgbClr val="FFC66D"/>
                </a:solidFill>
                <a:latin typeface="Courier New"/>
                <a:ea typeface="Courier New"/>
                <a:cs typeface="Courier New"/>
                <a:sym typeface="Courier New"/>
              </a:rPr>
              <a:t>view</a:t>
            </a:r>
            <a:r>
              <a:rPr lang="en" sz="12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200">
                <a:solidFill>
                  <a:srgbClr val="359FF4"/>
                </a:solidFill>
                <a:latin typeface="Courier New"/>
                <a:ea typeface="Courier New"/>
                <a:cs typeface="Courier New"/>
                <a:sym typeface="Courier New"/>
              </a:rPr>
              <a:t>-&gt;</a:t>
            </a:r>
            <a:endParaRPr sz="1200">
              <a:solidFill>
                <a:srgbClr val="359FF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59FF4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200">
                <a:solidFill>
                  <a:srgbClr val="FFC66D"/>
                </a:solidFill>
                <a:latin typeface="Courier New"/>
                <a:ea typeface="Courier New"/>
                <a:cs typeface="Courier New"/>
                <a:sym typeface="Courier New"/>
              </a:rPr>
              <a:t>view</a:t>
            </a:r>
            <a:r>
              <a:rPr lang="en" sz="12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200">
                <a:solidFill>
                  <a:srgbClr val="61AFEF"/>
                </a:solidFill>
                <a:latin typeface="Courier New"/>
                <a:ea typeface="Courier New"/>
                <a:cs typeface="Courier New"/>
                <a:sym typeface="Courier New"/>
              </a:rPr>
              <a:t>findNavController</a:t>
            </a:r>
            <a:r>
              <a:rPr lang="en" sz="12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()</a:t>
            </a:r>
            <a:r>
              <a:rPr lang="en" sz="12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200">
                <a:solidFill>
                  <a:srgbClr val="61AFEF"/>
                </a:solidFill>
                <a:latin typeface="Courier New"/>
                <a:ea typeface="Courier New"/>
                <a:cs typeface="Courier New"/>
                <a:sym typeface="Courier New"/>
              </a:rPr>
              <a:t>navigate</a:t>
            </a:r>
            <a:r>
              <a:rPr lang="en" sz="12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200">
                <a:solidFill>
                  <a:srgbClr val="E5C07B"/>
                </a:solidFill>
                <a:latin typeface="Courier New"/>
                <a:ea typeface="Courier New"/>
                <a:cs typeface="Courier New"/>
                <a:sym typeface="Courier New"/>
              </a:rPr>
              <a:t>R</a:t>
            </a:r>
            <a:r>
              <a:rPr lang="en" sz="12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200">
                <a:solidFill>
                  <a:srgbClr val="E5C07B"/>
                </a:solidFill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lang="en" sz="12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200">
                <a:solidFill>
                  <a:srgbClr val="EF596F"/>
                </a:solidFill>
                <a:latin typeface="Courier New"/>
                <a:ea typeface="Courier New"/>
                <a:cs typeface="Courier New"/>
                <a:sym typeface="Courier New"/>
              </a:rPr>
              <a:t>action_global_mainFragment</a:t>
            </a:r>
            <a:r>
              <a:rPr lang="en" sz="12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200">
              <a:solidFill>
                <a:srgbClr val="E8BA3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59FF4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200">
              <a:solidFill>
                <a:srgbClr val="359FF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30"/>
          <p:cNvSpPr txBox="1"/>
          <p:nvPr>
            <p:ph type="title"/>
          </p:nvPr>
        </p:nvSpPr>
        <p:spPr>
          <a:xfrm>
            <a:off x="454800" y="2703950"/>
            <a:ext cx="8425200" cy="4479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Navigation Graph</a:t>
            </a:r>
            <a:endParaRPr/>
          </a:p>
        </p:txBody>
      </p:sp>
      <p:sp>
        <p:nvSpPr>
          <p:cNvPr id="391" name="Google Shape;391;p30"/>
          <p:cNvSpPr txBox="1"/>
          <p:nvPr>
            <p:ph idx="2" type="title"/>
          </p:nvPr>
        </p:nvSpPr>
        <p:spPr>
          <a:xfrm>
            <a:off x="454800" y="1838875"/>
            <a:ext cx="8425200" cy="4896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2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3" name="Google Shape;963;p84"/>
          <p:cNvPicPr preferRelativeResize="0"/>
          <p:nvPr/>
        </p:nvPicPr>
        <p:blipFill rotWithShape="1">
          <a:blip r:embed="rId3">
            <a:alphaModFix/>
          </a:blip>
          <a:srcRect b="20621" l="19480" r="24168" t="1533"/>
          <a:stretch/>
        </p:blipFill>
        <p:spPr>
          <a:xfrm>
            <a:off x="3696302" y="1359975"/>
            <a:ext cx="1749576" cy="2417100"/>
          </a:xfrm>
          <a:prstGeom prst="rect">
            <a:avLst/>
          </a:prstGeom>
          <a:noFill/>
          <a:ln>
            <a:noFill/>
          </a:ln>
        </p:spPr>
      </p:pic>
      <p:sp>
        <p:nvSpPr>
          <p:cNvPr id="964" name="Google Shape;964;p84"/>
          <p:cNvSpPr/>
          <p:nvPr/>
        </p:nvSpPr>
        <p:spPr>
          <a:xfrm>
            <a:off x="4846935" y="2558302"/>
            <a:ext cx="3353952" cy="384832"/>
          </a:xfrm>
          <a:custGeom>
            <a:rect b="b" l="l" r="r" t="t"/>
            <a:pathLst>
              <a:path extrusionOk="0" h="12026" w="104811">
                <a:moveTo>
                  <a:pt x="0" y="0"/>
                </a:moveTo>
                <a:lnTo>
                  <a:pt x="104811" y="0"/>
                </a:lnTo>
                <a:lnTo>
                  <a:pt x="104811" y="12025"/>
                </a:lnTo>
                <a:lnTo>
                  <a:pt x="0" y="1202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5" name="Google Shape;965;p84"/>
          <p:cNvSpPr txBox="1"/>
          <p:nvPr>
            <p:ph idx="2" type="subTitle"/>
          </p:nvPr>
        </p:nvSpPr>
        <p:spPr>
          <a:xfrm>
            <a:off x="1129300" y="3036801"/>
            <a:ext cx="2391600" cy="4683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Tänk om vi har flertal knappar som leder till samma destination?</a:t>
            </a:r>
            <a:endParaRPr/>
          </a:p>
        </p:txBody>
      </p:sp>
      <p:sp>
        <p:nvSpPr>
          <p:cNvPr id="966" name="Google Shape;966;p84"/>
          <p:cNvSpPr txBox="1"/>
          <p:nvPr>
            <p:ph idx="1" type="subTitle"/>
          </p:nvPr>
        </p:nvSpPr>
        <p:spPr>
          <a:xfrm>
            <a:off x="5626675" y="1795975"/>
            <a:ext cx="2574300" cy="4662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‘Global Actions’, tillåter oss att arbeta med globala lösningar inom Navigerings komponenten.</a:t>
            </a:r>
            <a:endParaRPr sz="1200"/>
          </a:p>
        </p:txBody>
      </p:sp>
      <p:sp>
        <p:nvSpPr>
          <p:cNvPr id="967" name="Google Shape;967;p84"/>
          <p:cNvSpPr txBox="1"/>
          <p:nvPr>
            <p:ph type="title"/>
          </p:nvPr>
        </p:nvSpPr>
        <p:spPr>
          <a:xfrm>
            <a:off x="1125100" y="2679725"/>
            <a:ext cx="2395800" cy="2634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</a:t>
            </a:r>
            <a:endParaRPr/>
          </a:p>
        </p:txBody>
      </p:sp>
      <p:sp>
        <p:nvSpPr>
          <p:cNvPr id="968" name="Google Shape;968;p84"/>
          <p:cNvSpPr txBox="1"/>
          <p:nvPr>
            <p:ph idx="3" type="title"/>
          </p:nvPr>
        </p:nvSpPr>
        <p:spPr>
          <a:xfrm>
            <a:off x="5626675" y="1437100"/>
            <a:ext cx="2395800" cy="2652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</a:t>
            </a:r>
            <a:endParaRPr/>
          </a:p>
        </p:txBody>
      </p:sp>
      <p:pic>
        <p:nvPicPr>
          <p:cNvPr id="969" name="Google Shape;969;p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2400"/>
            <a:ext cx="2948866" cy="237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0" name="Google Shape;970;p8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684014">
            <a:off x="2005296" y="361825"/>
            <a:ext cx="639600" cy="63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1" name="Google Shape;971;p8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81343" y="1795976"/>
            <a:ext cx="627149" cy="644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p85"/>
          <p:cNvSpPr/>
          <p:nvPr/>
        </p:nvSpPr>
        <p:spPr>
          <a:xfrm>
            <a:off x="7540550" y="4028450"/>
            <a:ext cx="894900" cy="399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7" name="Google Shape;977;p85"/>
          <p:cNvSpPr/>
          <p:nvPr/>
        </p:nvSpPr>
        <p:spPr>
          <a:xfrm>
            <a:off x="5430125" y="4099400"/>
            <a:ext cx="556500" cy="257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8" name="Google Shape;978;p85"/>
          <p:cNvSpPr/>
          <p:nvPr/>
        </p:nvSpPr>
        <p:spPr>
          <a:xfrm>
            <a:off x="6137550" y="4414650"/>
            <a:ext cx="556500" cy="257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9" name="Google Shape;979;p85"/>
          <p:cNvSpPr/>
          <p:nvPr/>
        </p:nvSpPr>
        <p:spPr>
          <a:xfrm>
            <a:off x="6984050" y="4600800"/>
            <a:ext cx="556500" cy="25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0" name="Google Shape;980;p85"/>
          <p:cNvSpPr/>
          <p:nvPr/>
        </p:nvSpPr>
        <p:spPr>
          <a:xfrm>
            <a:off x="6413700" y="3862175"/>
            <a:ext cx="894900" cy="399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1" name="Google Shape;981;p85"/>
          <p:cNvSpPr/>
          <p:nvPr/>
        </p:nvSpPr>
        <p:spPr>
          <a:xfrm>
            <a:off x="272550" y="189325"/>
            <a:ext cx="894900" cy="399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2" name="Google Shape;982;p85"/>
          <p:cNvSpPr/>
          <p:nvPr/>
        </p:nvSpPr>
        <p:spPr>
          <a:xfrm>
            <a:off x="1923575" y="189325"/>
            <a:ext cx="894900" cy="399000"/>
          </a:xfrm>
          <a:prstGeom prst="rect">
            <a:avLst/>
          </a:prstGeom>
          <a:solidFill>
            <a:schemeClr val="accent3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3" name="Google Shape;983;p85"/>
          <p:cNvSpPr/>
          <p:nvPr/>
        </p:nvSpPr>
        <p:spPr>
          <a:xfrm>
            <a:off x="1028675" y="945550"/>
            <a:ext cx="894900" cy="399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84" name="Google Shape;984;p85"/>
          <p:cNvGrpSpPr/>
          <p:nvPr/>
        </p:nvGrpSpPr>
        <p:grpSpPr>
          <a:xfrm>
            <a:off x="720000" y="2310613"/>
            <a:ext cx="4306375" cy="870388"/>
            <a:chOff x="720000" y="2310613"/>
            <a:chExt cx="4306375" cy="870388"/>
          </a:xfrm>
        </p:grpSpPr>
        <p:sp>
          <p:nvSpPr>
            <p:cNvPr id="985" name="Google Shape;985;p85"/>
            <p:cNvSpPr txBox="1"/>
            <p:nvPr/>
          </p:nvSpPr>
          <p:spPr>
            <a:xfrm>
              <a:off x="1316875" y="2512425"/>
              <a:ext cx="37095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" sz="2200">
                  <a:solidFill>
                    <a:schemeClr val="dk2"/>
                  </a:solidFill>
                  <a:latin typeface="Overpass Mono"/>
                  <a:ea typeface="Overpass Mono"/>
                  <a:cs typeface="Overpass Mono"/>
                  <a:sym typeface="Overpass Mono"/>
                </a:rPr>
                <a:t>Frågor?</a:t>
              </a:r>
              <a:endParaRPr b="1" i="1" sz="2200">
                <a:solidFill>
                  <a:schemeClr val="dk2"/>
                </a:solidFill>
                <a:latin typeface="Overpass Mono"/>
                <a:ea typeface="Overpass Mono"/>
                <a:cs typeface="Overpass Mono"/>
                <a:sym typeface="Overpass Mono"/>
              </a:endParaRPr>
            </a:p>
          </p:txBody>
        </p:sp>
        <p:cxnSp>
          <p:nvCxnSpPr>
            <p:cNvPr id="986" name="Google Shape;986;p85"/>
            <p:cNvCxnSpPr/>
            <p:nvPr/>
          </p:nvCxnSpPr>
          <p:spPr>
            <a:xfrm flipH="1">
              <a:off x="2782175" y="2329125"/>
              <a:ext cx="280200" cy="2265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87" name="Google Shape;987;p85"/>
            <p:cNvCxnSpPr/>
            <p:nvPr/>
          </p:nvCxnSpPr>
          <p:spPr>
            <a:xfrm rot="10800000">
              <a:off x="902375" y="2310613"/>
              <a:ext cx="414600" cy="2334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88" name="Google Shape;988;p85"/>
            <p:cNvCxnSpPr/>
            <p:nvPr/>
          </p:nvCxnSpPr>
          <p:spPr>
            <a:xfrm rot="10800000">
              <a:off x="2818550" y="2950900"/>
              <a:ext cx="394800" cy="2301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89" name="Google Shape;989;p85"/>
            <p:cNvCxnSpPr/>
            <p:nvPr/>
          </p:nvCxnSpPr>
          <p:spPr>
            <a:xfrm flipH="1">
              <a:off x="2857575" y="2771225"/>
              <a:ext cx="517500" cy="216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90" name="Google Shape;990;p85"/>
            <p:cNvCxnSpPr/>
            <p:nvPr/>
          </p:nvCxnSpPr>
          <p:spPr>
            <a:xfrm flipH="1">
              <a:off x="720000" y="2736625"/>
              <a:ext cx="517500" cy="216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91" name="Google Shape;991;p85"/>
            <p:cNvCxnSpPr/>
            <p:nvPr/>
          </p:nvCxnSpPr>
          <p:spPr>
            <a:xfrm flipH="1">
              <a:off x="902375" y="2950825"/>
              <a:ext cx="368100" cy="2142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992" name="Google Shape;992;p85"/>
          <p:cNvGrpSpPr/>
          <p:nvPr/>
        </p:nvGrpSpPr>
        <p:grpSpPr>
          <a:xfrm>
            <a:off x="2062356" y="3301882"/>
            <a:ext cx="2659505" cy="4588315"/>
            <a:chOff x="2062356" y="3301882"/>
            <a:chExt cx="2659505" cy="4588315"/>
          </a:xfrm>
        </p:grpSpPr>
        <p:sp>
          <p:nvSpPr>
            <p:cNvPr id="993" name="Google Shape;993;p85"/>
            <p:cNvSpPr/>
            <p:nvPr/>
          </p:nvSpPr>
          <p:spPr>
            <a:xfrm rot="-1663575">
              <a:off x="2759862" y="3405978"/>
              <a:ext cx="1264488" cy="3310508"/>
            </a:xfrm>
            <a:prstGeom prst="diagStripe">
              <a:avLst>
                <a:gd fmla="val 50000" name="adj"/>
              </a:avLst>
            </a:prstGeom>
            <a:solidFill>
              <a:schemeClr val="dk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" name="Google Shape;994;p85"/>
            <p:cNvSpPr/>
            <p:nvPr/>
          </p:nvSpPr>
          <p:spPr>
            <a:xfrm rot="9284894">
              <a:off x="2811798" y="4468063"/>
              <a:ext cx="1264426" cy="3310568"/>
            </a:xfrm>
            <a:prstGeom prst="diagStripe">
              <a:avLst>
                <a:gd fmla="val 5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95" name="Google Shape;995;p85"/>
          <p:cNvGrpSpPr/>
          <p:nvPr/>
        </p:nvGrpSpPr>
        <p:grpSpPr>
          <a:xfrm>
            <a:off x="902372" y="4150311"/>
            <a:ext cx="1916100" cy="3499500"/>
            <a:chOff x="902372" y="4150311"/>
            <a:chExt cx="1916100" cy="3499500"/>
          </a:xfrm>
        </p:grpSpPr>
        <p:sp>
          <p:nvSpPr>
            <p:cNvPr id="996" name="Google Shape;996;p85"/>
            <p:cNvSpPr/>
            <p:nvPr/>
          </p:nvSpPr>
          <p:spPr>
            <a:xfrm rot="-709791">
              <a:off x="1228245" y="4244763"/>
              <a:ext cx="1264354" cy="3310595"/>
            </a:xfrm>
            <a:prstGeom prst="diagStripe">
              <a:avLst>
                <a:gd fmla="val 5000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" name="Google Shape;997;p85"/>
            <p:cNvSpPr/>
            <p:nvPr/>
          </p:nvSpPr>
          <p:spPr>
            <a:xfrm rot="10047182">
              <a:off x="1458292" y="4224974"/>
              <a:ext cx="923863" cy="2159326"/>
            </a:xfrm>
            <a:prstGeom prst="diagStripe">
              <a:avLst>
                <a:gd fmla="val 5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98" name="Google Shape;998;p85"/>
          <p:cNvGrpSpPr/>
          <p:nvPr/>
        </p:nvGrpSpPr>
        <p:grpSpPr>
          <a:xfrm>
            <a:off x="170050" y="3510075"/>
            <a:ext cx="1264200" cy="3310500"/>
            <a:chOff x="170050" y="3510075"/>
            <a:chExt cx="1264200" cy="3310500"/>
          </a:xfrm>
        </p:grpSpPr>
        <p:sp>
          <p:nvSpPr>
            <p:cNvPr id="999" name="Google Shape;999;p85"/>
            <p:cNvSpPr/>
            <p:nvPr/>
          </p:nvSpPr>
          <p:spPr>
            <a:xfrm>
              <a:off x="170050" y="3510075"/>
              <a:ext cx="1264200" cy="33105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" name="Google Shape;1000;p85"/>
            <p:cNvSpPr/>
            <p:nvPr/>
          </p:nvSpPr>
          <p:spPr>
            <a:xfrm rot="10633607">
              <a:off x="221567" y="4377606"/>
              <a:ext cx="923882" cy="2159211"/>
            </a:xfrm>
            <a:prstGeom prst="diagStripe">
              <a:avLst>
                <a:gd fmla="val 5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001" name="Google Shape;1001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9325" y="540000"/>
            <a:ext cx="3812700" cy="2859600"/>
          </a:xfrm>
          <a:prstGeom prst="cube">
            <a:avLst>
              <a:gd fmla="val 1126" name="adj"/>
            </a:avLst>
          </a:prstGeom>
          <a:noFill/>
          <a:ln>
            <a:noFill/>
          </a:ln>
          <a:effectLst>
            <a:outerShdw blurRad="57150" rotWithShape="0" algn="bl" dir="6600000" dist="66675">
              <a:srgbClr val="000000">
                <a:alpha val="50000"/>
              </a:srgbClr>
            </a:outerShdw>
          </a:effectLst>
        </p:spPr>
      </p:pic>
      <p:pic>
        <p:nvPicPr>
          <p:cNvPr id="1002" name="Google Shape;1002;p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24475" y="189325"/>
            <a:ext cx="1370701" cy="1370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9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3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9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6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9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9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9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9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8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9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9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9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9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9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9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9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06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Google Shape;1007;p86"/>
          <p:cNvSpPr txBox="1"/>
          <p:nvPr>
            <p:ph type="title"/>
          </p:nvPr>
        </p:nvSpPr>
        <p:spPr>
          <a:xfrm>
            <a:off x="3633875" y="1012300"/>
            <a:ext cx="5412900" cy="19401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Tips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87"/>
          <p:cNvSpPr/>
          <p:nvPr/>
        </p:nvSpPr>
        <p:spPr>
          <a:xfrm>
            <a:off x="1132225" y="1035175"/>
            <a:ext cx="7008900" cy="2720700"/>
          </a:xfrm>
          <a:prstGeom prst="rect">
            <a:avLst/>
          </a:prstGeom>
          <a:solidFill>
            <a:srgbClr val="2B2B2B"/>
          </a:solidFill>
          <a:ln cap="flat" cmpd="sng" w="9525">
            <a:solidFill>
              <a:srgbClr val="BBBBB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3" name="Google Shape;1013;p87"/>
          <p:cNvSpPr/>
          <p:nvPr/>
        </p:nvSpPr>
        <p:spPr>
          <a:xfrm>
            <a:off x="8701598" y="4695896"/>
            <a:ext cx="663000" cy="2544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4" name="Google Shape;1014;p87"/>
          <p:cNvSpPr/>
          <p:nvPr/>
        </p:nvSpPr>
        <p:spPr>
          <a:xfrm>
            <a:off x="-404503" y="4795897"/>
            <a:ext cx="663000" cy="254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5" name="Google Shape;1015;p87"/>
          <p:cNvSpPr txBox="1"/>
          <p:nvPr/>
        </p:nvSpPr>
        <p:spPr>
          <a:xfrm>
            <a:off x="765600" y="2124250"/>
            <a:ext cx="621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016" name="Google Shape;1016;p87"/>
          <p:cNvSpPr txBox="1"/>
          <p:nvPr/>
        </p:nvSpPr>
        <p:spPr>
          <a:xfrm>
            <a:off x="1509625" y="1143000"/>
            <a:ext cx="6210900" cy="27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lt1"/>
                </a:solidFill>
              </a:rPr>
              <a:t>Navigation and the back stack</a:t>
            </a:r>
            <a:endParaRPr b="1" sz="17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Android maintains a</a:t>
            </a:r>
            <a:r>
              <a:rPr lang="en" sz="1100">
                <a:solidFill>
                  <a:schemeClr val="lt1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" sz="1100" u="sng">
                <a:solidFill>
                  <a:srgbClr val="61AFEF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back stack</a:t>
            </a:r>
            <a:r>
              <a:rPr lang="en" sz="1100">
                <a:solidFill>
                  <a:schemeClr val="lt1"/>
                </a:solidFill>
              </a:rPr>
              <a:t> that contains the destinations you've visited. The first destination of your app is placed on the stack when the user opens the app. Each call to the</a:t>
            </a:r>
            <a:r>
              <a:rPr lang="en" sz="1100">
                <a:solidFill>
                  <a:schemeClr val="lt1"/>
                </a:solidFill>
                <a:uFill>
                  <a:noFill/>
                </a:u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" sz="1100" u="sng">
                <a:solidFill>
                  <a:srgbClr val="61AFEF"/>
                </a:solid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navigate()</a:t>
            </a:r>
            <a:r>
              <a:rPr lang="en" sz="1100">
                <a:solidFill>
                  <a:srgbClr val="61AFEF"/>
                </a:solidFill>
              </a:rPr>
              <a:t> </a:t>
            </a:r>
            <a:r>
              <a:rPr lang="en" sz="1100">
                <a:solidFill>
                  <a:schemeClr val="lt1"/>
                </a:solidFill>
              </a:rPr>
              <a:t>method puts another destination on top of the stack. Tapping </a:t>
            </a:r>
            <a:r>
              <a:rPr b="1" lang="en" sz="1100">
                <a:solidFill>
                  <a:schemeClr val="lt1"/>
                </a:solidFill>
              </a:rPr>
              <a:t>Up</a:t>
            </a:r>
            <a:r>
              <a:rPr lang="en" sz="1100">
                <a:solidFill>
                  <a:schemeClr val="lt1"/>
                </a:solidFill>
              </a:rPr>
              <a:t> or </a:t>
            </a:r>
            <a:r>
              <a:rPr b="1" lang="en" sz="1100">
                <a:solidFill>
                  <a:schemeClr val="lt1"/>
                </a:solidFill>
              </a:rPr>
              <a:t>Back</a:t>
            </a:r>
            <a:r>
              <a:rPr lang="en" sz="1100">
                <a:solidFill>
                  <a:schemeClr val="lt1"/>
                </a:solidFill>
              </a:rPr>
              <a:t> calls the</a:t>
            </a:r>
            <a:r>
              <a:rPr lang="en" sz="1100">
                <a:solidFill>
                  <a:schemeClr val="lt1"/>
                </a:solidFill>
                <a:uFill>
                  <a:noFill/>
                </a:uFill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" sz="1100" u="sng">
                <a:solidFill>
                  <a:srgbClr val="61AFEF"/>
                </a:solidFill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NavController.navigateUp()</a:t>
            </a:r>
            <a:r>
              <a:rPr lang="en" sz="1100">
                <a:solidFill>
                  <a:schemeClr val="lt1"/>
                </a:solidFill>
              </a:rPr>
              <a:t> and</a:t>
            </a:r>
            <a:r>
              <a:rPr lang="en" sz="1100">
                <a:solidFill>
                  <a:schemeClr val="lt1"/>
                </a:solidFill>
                <a:uFill>
                  <a:noFill/>
                </a:uFill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" sz="1100" u="sng">
                <a:solidFill>
                  <a:srgbClr val="61AFEF"/>
                </a:solidFill>
                <a:hlinkClick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NavController.popBackStack()</a:t>
            </a:r>
            <a:r>
              <a:rPr lang="en" sz="1100">
                <a:solidFill>
                  <a:schemeClr val="lt1"/>
                </a:solidFill>
              </a:rPr>
              <a:t> methods, respectively, to remove (or </a:t>
            </a:r>
            <a:r>
              <a:rPr i="1" lang="en" sz="1100">
                <a:solidFill>
                  <a:schemeClr val="lt1"/>
                </a:solidFill>
              </a:rPr>
              <a:t>pop</a:t>
            </a:r>
            <a:r>
              <a:rPr lang="en" sz="1100">
                <a:solidFill>
                  <a:schemeClr val="lt1"/>
                </a:solidFill>
              </a:rPr>
              <a:t>) the top destination off of the stack.</a:t>
            </a:r>
            <a:endParaRPr sz="11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89CA78"/>
                </a:solidFill>
              </a:rPr>
              <a:t>NavController.popBackStack()</a:t>
            </a:r>
            <a:r>
              <a:rPr lang="en" sz="1100">
                <a:solidFill>
                  <a:schemeClr val="lt1"/>
                </a:solidFill>
              </a:rPr>
              <a:t> returns a boolean indicating whether it successfully popped back to another destination. The most common case when this returns false is when you manually pop the start destination of your graph.</a:t>
            </a:r>
            <a:endParaRPr sz="1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017" name="Google Shape;1017;p87"/>
          <p:cNvSpPr txBox="1"/>
          <p:nvPr/>
        </p:nvSpPr>
        <p:spPr>
          <a:xfrm>
            <a:off x="2598700" y="248025"/>
            <a:ext cx="363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rPr>
              <a:t>Navigation Control</a:t>
            </a:r>
            <a:endParaRPr>
              <a:solidFill>
                <a:schemeClr val="dk2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88"/>
          <p:cNvSpPr/>
          <p:nvPr/>
        </p:nvSpPr>
        <p:spPr>
          <a:xfrm>
            <a:off x="8701598" y="4695896"/>
            <a:ext cx="663000" cy="2544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3" name="Google Shape;1023;p88"/>
          <p:cNvSpPr/>
          <p:nvPr/>
        </p:nvSpPr>
        <p:spPr>
          <a:xfrm>
            <a:off x="-404503" y="4795897"/>
            <a:ext cx="663000" cy="254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24" name="Google Shape;1024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66400"/>
            <a:ext cx="8839199" cy="3429508"/>
          </a:xfrm>
          <a:prstGeom prst="rect">
            <a:avLst/>
          </a:prstGeom>
          <a:noFill/>
          <a:ln>
            <a:noFill/>
          </a:ln>
        </p:spPr>
      </p:pic>
      <p:sp>
        <p:nvSpPr>
          <p:cNvPr id="1025" name="Google Shape;1025;p88"/>
          <p:cNvSpPr txBox="1"/>
          <p:nvPr/>
        </p:nvSpPr>
        <p:spPr>
          <a:xfrm>
            <a:off x="2598700" y="636200"/>
            <a:ext cx="363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rPr>
              <a:t>Animation</a:t>
            </a:r>
            <a:endParaRPr>
              <a:solidFill>
                <a:schemeClr val="dk2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9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Google Shape;1030;p89"/>
          <p:cNvSpPr txBox="1"/>
          <p:nvPr>
            <p:ph type="title"/>
          </p:nvPr>
        </p:nvSpPr>
        <p:spPr>
          <a:xfrm>
            <a:off x="454800" y="2703950"/>
            <a:ext cx="8425200" cy="4479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Constraints #2</a:t>
            </a:r>
            <a:endParaRPr/>
          </a:p>
        </p:txBody>
      </p:sp>
      <p:sp>
        <p:nvSpPr>
          <p:cNvPr id="1031" name="Google Shape;1031;p89"/>
          <p:cNvSpPr txBox="1"/>
          <p:nvPr>
            <p:ph idx="2" type="title"/>
          </p:nvPr>
        </p:nvSpPr>
        <p:spPr>
          <a:xfrm>
            <a:off x="454800" y="1838875"/>
            <a:ext cx="8425200" cy="4896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5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p90"/>
          <p:cNvSpPr/>
          <p:nvPr/>
        </p:nvSpPr>
        <p:spPr>
          <a:xfrm>
            <a:off x="8701598" y="4695896"/>
            <a:ext cx="663000" cy="2544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7" name="Google Shape;1037;p90"/>
          <p:cNvSpPr/>
          <p:nvPr/>
        </p:nvSpPr>
        <p:spPr>
          <a:xfrm>
            <a:off x="-404503" y="4795897"/>
            <a:ext cx="663000" cy="254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38" name="Google Shape;1038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60403" cy="43910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2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Google Shape;1043;p91"/>
          <p:cNvSpPr/>
          <p:nvPr/>
        </p:nvSpPr>
        <p:spPr>
          <a:xfrm>
            <a:off x="8701598" y="4695896"/>
            <a:ext cx="663000" cy="2544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4" name="Google Shape;1044;p91"/>
          <p:cNvSpPr/>
          <p:nvPr/>
        </p:nvSpPr>
        <p:spPr>
          <a:xfrm>
            <a:off x="-404503" y="4795897"/>
            <a:ext cx="663000" cy="254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5" name="Google Shape;1045;p91"/>
          <p:cNvSpPr txBox="1"/>
          <p:nvPr/>
        </p:nvSpPr>
        <p:spPr>
          <a:xfrm>
            <a:off x="1606675" y="1520400"/>
            <a:ext cx="6210900" cy="19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61AFEF"/>
                </a:solidFill>
                <a:latin typeface="Anaheim"/>
                <a:ea typeface="Anaheim"/>
                <a:cs typeface="Anaheim"/>
                <a:sym typeface="Anaheim"/>
              </a:rPr>
              <a:t>Grupp 1</a:t>
            </a:r>
            <a:endParaRPr sz="2300">
              <a:solidFill>
                <a:srgbClr val="61AFEF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rgbClr val="61AFEF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61AFEF"/>
                </a:solidFill>
                <a:latin typeface="Anaheim"/>
                <a:ea typeface="Anaheim"/>
                <a:cs typeface="Anaheim"/>
                <a:sym typeface="Anaheim"/>
              </a:rPr>
              <a:t>Grupp 2</a:t>
            </a:r>
            <a:endParaRPr sz="2300">
              <a:solidFill>
                <a:srgbClr val="61AFEF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rgbClr val="61AFEF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61AFEF"/>
                </a:solidFill>
                <a:latin typeface="Anaheim"/>
                <a:ea typeface="Anaheim"/>
                <a:cs typeface="Anaheim"/>
                <a:sym typeface="Anaheim"/>
              </a:rPr>
              <a:t>Grupp 3</a:t>
            </a:r>
            <a:endParaRPr sz="2300">
              <a:solidFill>
                <a:srgbClr val="61AFEF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1046" name="Google Shape;1046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69922" y="447475"/>
            <a:ext cx="3042726" cy="3218749"/>
          </a:xfrm>
          <a:prstGeom prst="rect">
            <a:avLst/>
          </a:prstGeom>
          <a:noFill/>
          <a:ln>
            <a:noFill/>
          </a:ln>
        </p:spPr>
      </p:pic>
      <p:sp>
        <p:nvSpPr>
          <p:cNvPr id="1047" name="Google Shape;1047;p91"/>
          <p:cNvSpPr txBox="1"/>
          <p:nvPr/>
        </p:nvSpPr>
        <p:spPr>
          <a:xfrm>
            <a:off x="1595875" y="3892675"/>
            <a:ext cx="62109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Ni får ett poäng för varje rätt svar</a:t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Det finns totalt FYRA frågor</a:t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READY?</a:t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92"/>
          <p:cNvSpPr/>
          <p:nvPr/>
        </p:nvSpPr>
        <p:spPr>
          <a:xfrm>
            <a:off x="8701598" y="4695896"/>
            <a:ext cx="663000" cy="2544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3" name="Google Shape;1053;p92"/>
          <p:cNvSpPr/>
          <p:nvPr/>
        </p:nvSpPr>
        <p:spPr>
          <a:xfrm>
            <a:off x="-404503" y="4795897"/>
            <a:ext cx="663000" cy="254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54" name="Google Shape;1054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0897" y="152400"/>
            <a:ext cx="3222649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5" name="Google Shape;1055;p92"/>
          <p:cNvSpPr txBox="1"/>
          <p:nvPr/>
        </p:nvSpPr>
        <p:spPr>
          <a:xfrm>
            <a:off x="3890725" y="315750"/>
            <a:ext cx="42879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Fråga - Vad tror ni kommer hända om vi kör denna app?</a:t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1 - Appen kraschar</a:t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2 - Komponenterna kommer se ut precis som de gör på bilden</a:t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3 - Komponent längst till vänster &amp; höger komma falla upp till position 0 på höjden</a:t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4 - Komponent längst till vänster &amp; höger komma falla till vänster men under den övre komponenten</a:t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93"/>
          <p:cNvSpPr/>
          <p:nvPr/>
        </p:nvSpPr>
        <p:spPr>
          <a:xfrm>
            <a:off x="8701598" y="4695896"/>
            <a:ext cx="663000" cy="2544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1" name="Google Shape;1061;p93"/>
          <p:cNvSpPr/>
          <p:nvPr/>
        </p:nvSpPr>
        <p:spPr>
          <a:xfrm>
            <a:off x="-404503" y="4795897"/>
            <a:ext cx="663000" cy="254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2" name="Google Shape;1062;p93"/>
          <p:cNvSpPr txBox="1"/>
          <p:nvPr/>
        </p:nvSpPr>
        <p:spPr>
          <a:xfrm>
            <a:off x="3890725" y="315750"/>
            <a:ext cx="42879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Fråga - Vad tror ni kommer hända om vi kör denna app?</a:t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1 - Appen kraschar</a:t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2 - Komponenterna kommer se ut precis som de gör på bilden</a:t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3 - Komponent längst till vänster &amp; höger komma falla upp till position 0 på höjden</a:t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rPr>
              <a:t>4 - Komponent längst till vänster &amp; höger komma falla till vänster men under den övre komponenten</a:t>
            </a:r>
            <a:endParaRPr>
              <a:solidFill>
                <a:schemeClr val="dk2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1063" name="Google Shape;1063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729" y="106975"/>
            <a:ext cx="3030991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064" name="Google Shape;1064;p93"/>
          <p:cNvSpPr txBox="1"/>
          <p:nvPr/>
        </p:nvSpPr>
        <p:spPr>
          <a:xfrm rot="-891819">
            <a:off x="547924" y="4203460"/>
            <a:ext cx="1078280" cy="46186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800">
                <a:solidFill>
                  <a:srgbClr val="89CA78"/>
                </a:solidFill>
                <a:latin typeface="Anaheim"/>
                <a:ea typeface="Anaheim"/>
                <a:cs typeface="Anaheim"/>
                <a:sym typeface="Anaheim"/>
              </a:rPr>
              <a:t>RESULT</a:t>
            </a:r>
            <a:endParaRPr b="1" i="1" sz="1800">
              <a:solidFill>
                <a:srgbClr val="89CA78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31"/>
          <p:cNvSpPr txBox="1"/>
          <p:nvPr>
            <p:ph type="title"/>
          </p:nvPr>
        </p:nvSpPr>
        <p:spPr>
          <a:xfrm>
            <a:off x="3633875" y="1012300"/>
            <a:ext cx="5412900" cy="19401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Navigation Graph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8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p94"/>
          <p:cNvSpPr/>
          <p:nvPr/>
        </p:nvSpPr>
        <p:spPr>
          <a:xfrm>
            <a:off x="8701598" y="4695896"/>
            <a:ext cx="663000" cy="2544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0" name="Google Shape;1070;p94"/>
          <p:cNvSpPr/>
          <p:nvPr/>
        </p:nvSpPr>
        <p:spPr>
          <a:xfrm>
            <a:off x="-404503" y="4795897"/>
            <a:ext cx="663000" cy="254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1" name="Google Shape;1071;p94"/>
          <p:cNvSpPr txBox="1"/>
          <p:nvPr/>
        </p:nvSpPr>
        <p:spPr>
          <a:xfrm>
            <a:off x="3890725" y="315750"/>
            <a:ext cx="42879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Fråga - Vad tror ni kommer hända om vi kör denna app?</a:t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1 - Komponenten till vänster och höger, förflyttar sig till mitten (under övre komponent)</a:t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2 - Komponenten till vänster och höger, </a:t>
            </a: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contreras</a:t>
            </a: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 </a:t>
            </a: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horisontellt</a:t>
            </a: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. </a:t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3 - Komponenten till vänster och höger, förflyttas högst upp och centreras.</a:t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4 - Komponenten till vänster och höger, förflyttar sig upp till samma höjd som den övre komponent. </a:t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1072" name="Google Shape;1072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0897" y="152400"/>
            <a:ext cx="3093444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6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7" name="Google Shape;1077;p95"/>
          <p:cNvSpPr/>
          <p:nvPr/>
        </p:nvSpPr>
        <p:spPr>
          <a:xfrm>
            <a:off x="8701598" y="4695896"/>
            <a:ext cx="663000" cy="2544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8" name="Google Shape;1078;p95"/>
          <p:cNvSpPr/>
          <p:nvPr/>
        </p:nvSpPr>
        <p:spPr>
          <a:xfrm>
            <a:off x="-404503" y="4795897"/>
            <a:ext cx="663000" cy="254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9" name="Google Shape;1079;p95"/>
          <p:cNvSpPr txBox="1"/>
          <p:nvPr/>
        </p:nvSpPr>
        <p:spPr>
          <a:xfrm>
            <a:off x="3890725" y="315750"/>
            <a:ext cx="42879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Fråga - Vad tror ni kommer hända om vi kör denna app?</a:t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1 - Komponenten till vänster och höger, förflyttar sig till mitten (under övre komponent)</a:t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2 - Komponenten till vänster och höger, contreras horisontellt. </a:t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rPr>
              <a:t>3 - Komponenten till vänster och höger, förflyttas högst upp och centreras.</a:t>
            </a:r>
            <a:endParaRPr>
              <a:solidFill>
                <a:schemeClr val="dk2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4 - Komponenten till vänster och höger, förflyttar sig upp till samma höjd som den övre komponent. </a:t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1080" name="Google Shape;1080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3585926" cy="3016396"/>
          </a:xfrm>
          <a:prstGeom prst="rect">
            <a:avLst/>
          </a:prstGeom>
          <a:noFill/>
          <a:ln>
            <a:noFill/>
          </a:ln>
        </p:spPr>
      </p:pic>
      <p:sp>
        <p:nvSpPr>
          <p:cNvPr id="1081" name="Google Shape;1081;p95"/>
          <p:cNvSpPr txBox="1"/>
          <p:nvPr/>
        </p:nvSpPr>
        <p:spPr>
          <a:xfrm rot="-891819">
            <a:off x="180849" y="2576360"/>
            <a:ext cx="1078280" cy="46186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800">
                <a:solidFill>
                  <a:srgbClr val="89CA78"/>
                </a:solidFill>
                <a:latin typeface="Anaheim"/>
                <a:ea typeface="Anaheim"/>
                <a:cs typeface="Anaheim"/>
                <a:sym typeface="Anaheim"/>
              </a:rPr>
              <a:t>RESULT</a:t>
            </a:r>
            <a:endParaRPr b="1" i="1" sz="1800">
              <a:solidFill>
                <a:srgbClr val="89CA78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5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" name="Google Shape;1086;p96"/>
          <p:cNvSpPr/>
          <p:nvPr/>
        </p:nvSpPr>
        <p:spPr>
          <a:xfrm>
            <a:off x="8701598" y="4695896"/>
            <a:ext cx="663000" cy="2544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7" name="Google Shape;1087;p96"/>
          <p:cNvSpPr/>
          <p:nvPr/>
        </p:nvSpPr>
        <p:spPr>
          <a:xfrm>
            <a:off x="-404503" y="4795897"/>
            <a:ext cx="663000" cy="254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8" name="Google Shape;1088;p96"/>
          <p:cNvSpPr txBox="1"/>
          <p:nvPr/>
        </p:nvSpPr>
        <p:spPr>
          <a:xfrm>
            <a:off x="3890725" y="315750"/>
            <a:ext cx="42879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Fråga - Vad tror ni kommer hända om vi kör denna app?</a:t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1 - Kommer se ut precis som på bilden</a:t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2 - Komponenten till vänster förflyttas under texten, komponenten till höger förflyttas över texten</a:t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3 - Bilderna förflyttas till vänster om texten med förhållande på höjd av texten</a:t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4 - Bilderna förflyttas till höger om texten med förhållande på höjd av texten</a:t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1089" name="Google Shape;1089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022" y="315750"/>
            <a:ext cx="3419429" cy="2183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Google Shape;1094;p97"/>
          <p:cNvSpPr/>
          <p:nvPr/>
        </p:nvSpPr>
        <p:spPr>
          <a:xfrm>
            <a:off x="8701598" y="4695896"/>
            <a:ext cx="663000" cy="2544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5" name="Google Shape;1095;p97"/>
          <p:cNvSpPr/>
          <p:nvPr/>
        </p:nvSpPr>
        <p:spPr>
          <a:xfrm>
            <a:off x="-404503" y="4795897"/>
            <a:ext cx="663000" cy="254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96" name="Google Shape;1096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350" y="315750"/>
            <a:ext cx="2805525" cy="2923125"/>
          </a:xfrm>
          <a:prstGeom prst="rect">
            <a:avLst/>
          </a:prstGeom>
          <a:noFill/>
          <a:ln>
            <a:noFill/>
          </a:ln>
        </p:spPr>
      </p:pic>
      <p:sp>
        <p:nvSpPr>
          <p:cNvPr id="1097" name="Google Shape;1097;p97"/>
          <p:cNvSpPr txBox="1"/>
          <p:nvPr/>
        </p:nvSpPr>
        <p:spPr>
          <a:xfrm>
            <a:off x="3890725" y="315750"/>
            <a:ext cx="42879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Fråga - Vad tror ni kommer hända om vi kör denna app?</a:t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1 - Kommer se ut precis som på bilden</a:t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2 - Komponenten till vänster förflyttas under texten, komponenten till höger förflyttas över texten</a:t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rPr>
              <a:t>3 - Bilderna förflyttas till vänster om texten med förhållande på höjd av texten</a:t>
            </a:r>
            <a:endParaRPr>
              <a:solidFill>
                <a:schemeClr val="dk2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4 - Bilderna förflyttas till höger om texten med förhållande på höjd av texten</a:t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098" name="Google Shape;1098;p97"/>
          <p:cNvSpPr txBox="1"/>
          <p:nvPr/>
        </p:nvSpPr>
        <p:spPr>
          <a:xfrm rot="-891819">
            <a:off x="428549" y="2646435"/>
            <a:ext cx="1078280" cy="46186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800">
                <a:solidFill>
                  <a:srgbClr val="89CA78"/>
                </a:solidFill>
                <a:latin typeface="Anaheim"/>
                <a:ea typeface="Anaheim"/>
                <a:cs typeface="Anaheim"/>
                <a:sym typeface="Anaheim"/>
              </a:rPr>
              <a:t>RESULT</a:t>
            </a:r>
            <a:endParaRPr b="1" i="1" sz="1800">
              <a:solidFill>
                <a:srgbClr val="89CA78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2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p98"/>
          <p:cNvSpPr/>
          <p:nvPr/>
        </p:nvSpPr>
        <p:spPr>
          <a:xfrm>
            <a:off x="8701598" y="4695896"/>
            <a:ext cx="663000" cy="2544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4" name="Google Shape;1104;p98"/>
          <p:cNvSpPr/>
          <p:nvPr/>
        </p:nvSpPr>
        <p:spPr>
          <a:xfrm>
            <a:off x="-404503" y="4795897"/>
            <a:ext cx="663000" cy="254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5" name="Google Shape;1105;p98"/>
          <p:cNvSpPr txBox="1"/>
          <p:nvPr/>
        </p:nvSpPr>
        <p:spPr>
          <a:xfrm>
            <a:off x="3890725" y="315750"/>
            <a:ext cx="42879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Fråga - Vad tror ni kommer hända om vi kör denna app?</a:t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1 - Kommer se ut precis som på bilden</a:t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2 - BIlderna förhåller sig till under texten med samma höjd</a:t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3 - </a:t>
            </a: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BIlderna förhåller sig till över texten med samma höjd</a:t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4 - Bilderna hoppar längst ner på sidan</a:t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1106" name="Google Shape;1106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3585925" cy="28175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0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Google Shape;1111;p99"/>
          <p:cNvSpPr/>
          <p:nvPr/>
        </p:nvSpPr>
        <p:spPr>
          <a:xfrm>
            <a:off x="8701598" y="4695896"/>
            <a:ext cx="663000" cy="2544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2" name="Google Shape;1112;p99"/>
          <p:cNvSpPr/>
          <p:nvPr/>
        </p:nvSpPr>
        <p:spPr>
          <a:xfrm>
            <a:off x="-404503" y="4795897"/>
            <a:ext cx="663000" cy="254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13" name="Google Shape;1113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3585925" cy="3910965"/>
          </a:xfrm>
          <a:prstGeom prst="rect">
            <a:avLst/>
          </a:prstGeom>
          <a:noFill/>
          <a:ln>
            <a:noFill/>
          </a:ln>
        </p:spPr>
      </p:pic>
      <p:sp>
        <p:nvSpPr>
          <p:cNvPr id="1114" name="Google Shape;1114;p99"/>
          <p:cNvSpPr txBox="1"/>
          <p:nvPr/>
        </p:nvSpPr>
        <p:spPr>
          <a:xfrm>
            <a:off x="3890725" y="315750"/>
            <a:ext cx="42879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Fråga - Vad tror ni kommer hända om vi kör denna app?</a:t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rPr>
              <a:t>1 - Kommer se ut precis som på bilden</a:t>
            </a:r>
            <a:endParaRPr>
              <a:solidFill>
                <a:schemeClr val="dk2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2 - BIlderna förhåller sig till under texten med samma höjd</a:t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3 - BIlderna förhåller sig till över texten med samma höjd</a:t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4 - Bilderna hoppar längst ner på sidan</a:t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115" name="Google Shape;1115;p99"/>
          <p:cNvSpPr txBox="1"/>
          <p:nvPr/>
        </p:nvSpPr>
        <p:spPr>
          <a:xfrm rot="-891819">
            <a:off x="193599" y="3470935"/>
            <a:ext cx="1078280" cy="46186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800">
                <a:solidFill>
                  <a:srgbClr val="89CA78"/>
                </a:solidFill>
                <a:latin typeface="Anaheim"/>
                <a:ea typeface="Anaheim"/>
                <a:cs typeface="Anaheim"/>
                <a:sym typeface="Anaheim"/>
              </a:rPr>
              <a:t>RESULT</a:t>
            </a:r>
            <a:endParaRPr b="1" i="1" sz="1800">
              <a:solidFill>
                <a:srgbClr val="89CA78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9" name="Shape 1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0" name="Google Shape;1120;p100"/>
          <p:cNvSpPr/>
          <p:nvPr/>
        </p:nvSpPr>
        <p:spPr>
          <a:xfrm>
            <a:off x="8701598" y="4695896"/>
            <a:ext cx="663000" cy="2544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1" name="Google Shape;1121;p100"/>
          <p:cNvSpPr/>
          <p:nvPr/>
        </p:nvSpPr>
        <p:spPr>
          <a:xfrm>
            <a:off x="-404503" y="4795897"/>
            <a:ext cx="663000" cy="254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2" name="Google Shape;1122;p100"/>
          <p:cNvSpPr txBox="1"/>
          <p:nvPr/>
        </p:nvSpPr>
        <p:spPr>
          <a:xfrm>
            <a:off x="1532150" y="1017925"/>
            <a:ext cx="59073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rPr>
              <a:t>It’s tough, that’s ok!</a:t>
            </a:r>
            <a:endParaRPr sz="4400">
              <a:solidFill>
                <a:schemeClr val="dk2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123" name="Google Shape;1123;p100"/>
          <p:cNvSpPr txBox="1"/>
          <p:nvPr/>
        </p:nvSpPr>
        <p:spPr>
          <a:xfrm>
            <a:off x="1962500" y="2005650"/>
            <a:ext cx="5046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Låt oss titta mer på hur ConstraintLayout fungerar och hur vi bäst kan arbeta med Constraints!</a:t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7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Google Shape;1128;p101"/>
          <p:cNvSpPr/>
          <p:nvPr/>
        </p:nvSpPr>
        <p:spPr>
          <a:xfrm>
            <a:off x="8701598" y="4695896"/>
            <a:ext cx="663000" cy="2544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9" name="Google Shape;1129;p101"/>
          <p:cNvSpPr/>
          <p:nvPr/>
        </p:nvSpPr>
        <p:spPr>
          <a:xfrm>
            <a:off x="-404503" y="4795897"/>
            <a:ext cx="663000" cy="254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0" name="Google Shape;1130;p101"/>
          <p:cNvSpPr txBox="1"/>
          <p:nvPr/>
        </p:nvSpPr>
        <p:spPr>
          <a:xfrm>
            <a:off x="1962500" y="2005650"/>
            <a:ext cx="504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1131" name="Google Shape;1131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8647" y="1355325"/>
            <a:ext cx="7274304" cy="2432851"/>
          </a:xfrm>
          <a:prstGeom prst="rect">
            <a:avLst/>
          </a:prstGeom>
          <a:noFill/>
          <a:ln>
            <a:noFill/>
          </a:ln>
        </p:spPr>
      </p:pic>
      <p:sp>
        <p:nvSpPr>
          <p:cNvPr id="1132" name="Google Shape;1132;p101"/>
          <p:cNvSpPr txBox="1"/>
          <p:nvPr/>
        </p:nvSpPr>
        <p:spPr>
          <a:xfrm>
            <a:off x="539825" y="4623000"/>
            <a:ext cx="5866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Anaheim"/>
                <a:ea typeface="Anaheim"/>
                <a:cs typeface="Anaheim"/>
                <a:sym typeface="Anaheim"/>
                <a:hlinkClick r:id="rId4"/>
              </a:rPr>
              <a:t>https://developer.android.com/develop/ui/views/layout/constraint-layout</a:t>
            </a:r>
            <a:r>
              <a:rPr lang="en">
                <a:latin typeface="Anaheim"/>
                <a:ea typeface="Anaheim"/>
                <a:cs typeface="Anaheim"/>
                <a:sym typeface="Anaheim"/>
              </a:rPr>
              <a:t> </a:t>
            </a: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6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" name="Google Shape;1137;p102"/>
          <p:cNvSpPr/>
          <p:nvPr/>
        </p:nvSpPr>
        <p:spPr>
          <a:xfrm>
            <a:off x="8701598" y="4695896"/>
            <a:ext cx="663000" cy="2544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8" name="Google Shape;1138;p102"/>
          <p:cNvSpPr/>
          <p:nvPr/>
        </p:nvSpPr>
        <p:spPr>
          <a:xfrm>
            <a:off x="-404503" y="4795897"/>
            <a:ext cx="663000" cy="254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9" name="Google Shape;1139;p102"/>
          <p:cNvSpPr txBox="1"/>
          <p:nvPr/>
        </p:nvSpPr>
        <p:spPr>
          <a:xfrm>
            <a:off x="1962500" y="2005650"/>
            <a:ext cx="504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1140" name="Google Shape;1140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8647" y="1355325"/>
            <a:ext cx="7274304" cy="2432851"/>
          </a:xfrm>
          <a:prstGeom prst="rect">
            <a:avLst/>
          </a:prstGeom>
          <a:noFill/>
          <a:ln>
            <a:noFill/>
          </a:ln>
        </p:spPr>
      </p:pic>
      <p:sp>
        <p:nvSpPr>
          <p:cNvPr id="1141" name="Google Shape;1141;p102"/>
          <p:cNvSpPr txBox="1"/>
          <p:nvPr/>
        </p:nvSpPr>
        <p:spPr>
          <a:xfrm>
            <a:off x="539825" y="4623000"/>
            <a:ext cx="5866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Anaheim"/>
                <a:ea typeface="Anaheim"/>
                <a:cs typeface="Anaheim"/>
                <a:sym typeface="Anaheim"/>
                <a:hlinkClick r:id="rId4"/>
              </a:rPr>
              <a:t>https://developer.android.com/develop/ui/views/layout/constraint-layout</a:t>
            </a:r>
            <a:r>
              <a:rPr lang="en">
                <a:latin typeface="Anaheim"/>
                <a:ea typeface="Anaheim"/>
                <a:cs typeface="Anaheim"/>
                <a:sym typeface="Anaheim"/>
              </a:rPr>
              <a:t> </a:t>
            </a: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1142" name="Google Shape;1142;p10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1124150"/>
            <a:ext cx="9144002" cy="304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6" name="Shape 1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" name="Google Shape;1147;p103"/>
          <p:cNvSpPr/>
          <p:nvPr/>
        </p:nvSpPr>
        <p:spPr>
          <a:xfrm>
            <a:off x="8701598" y="4695896"/>
            <a:ext cx="663000" cy="2544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8" name="Google Shape;1148;p103"/>
          <p:cNvSpPr/>
          <p:nvPr/>
        </p:nvSpPr>
        <p:spPr>
          <a:xfrm>
            <a:off x="-404503" y="4795897"/>
            <a:ext cx="663000" cy="254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9" name="Google Shape;1149;p103"/>
          <p:cNvSpPr txBox="1"/>
          <p:nvPr/>
        </p:nvSpPr>
        <p:spPr>
          <a:xfrm>
            <a:off x="1962500" y="2005650"/>
            <a:ext cx="504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1150" name="Google Shape;1150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8647" y="1355325"/>
            <a:ext cx="7274304" cy="2432851"/>
          </a:xfrm>
          <a:prstGeom prst="rect">
            <a:avLst/>
          </a:prstGeom>
          <a:noFill/>
          <a:ln>
            <a:noFill/>
          </a:ln>
        </p:spPr>
      </p:pic>
      <p:sp>
        <p:nvSpPr>
          <p:cNvPr id="1151" name="Google Shape;1151;p103"/>
          <p:cNvSpPr txBox="1"/>
          <p:nvPr/>
        </p:nvSpPr>
        <p:spPr>
          <a:xfrm>
            <a:off x="539825" y="4623000"/>
            <a:ext cx="5866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Anaheim"/>
                <a:ea typeface="Anaheim"/>
                <a:cs typeface="Anaheim"/>
                <a:sym typeface="Anaheim"/>
                <a:hlinkClick r:id="rId4"/>
              </a:rPr>
              <a:t>https://developer.android.com/develop/ui/views/layout/constraint-layout</a:t>
            </a:r>
            <a:r>
              <a:rPr lang="en">
                <a:latin typeface="Anaheim"/>
                <a:ea typeface="Anaheim"/>
                <a:cs typeface="Anaheim"/>
                <a:sym typeface="Anaheim"/>
              </a:rPr>
              <a:t> </a:t>
            </a: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1152" name="Google Shape;1152;p10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0"/>
            <a:ext cx="9144002" cy="3048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3" name="Google Shape;1153;p10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61090"/>
            <a:ext cx="9144000" cy="40049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2"/>
          <p:cNvSpPr txBox="1"/>
          <p:nvPr>
            <p:ph idx="1" type="subTitle"/>
          </p:nvPr>
        </p:nvSpPr>
        <p:spPr>
          <a:xfrm flipH="1">
            <a:off x="2521800" y="2243274"/>
            <a:ext cx="4100400" cy="8085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</a:rPr>
              <a:t>“</a:t>
            </a:r>
            <a:r>
              <a:rPr lang="en" sz="1400">
                <a:solidFill>
                  <a:srgbClr val="000000"/>
                </a:solidFill>
              </a:rPr>
              <a:t>A </a:t>
            </a:r>
            <a:r>
              <a:rPr i="1" lang="en" sz="1400">
                <a:solidFill>
                  <a:srgbClr val="000000"/>
                </a:solidFill>
              </a:rPr>
              <a:t>navigation graph</a:t>
            </a:r>
            <a:r>
              <a:rPr lang="en" sz="1400">
                <a:solidFill>
                  <a:srgbClr val="000000"/>
                </a:solidFill>
              </a:rPr>
              <a:t> is a resource file that contains all of your destinations and actions.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</a:rPr>
              <a:t> 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</a:rPr>
              <a:t>The graph represents all of your app's navigation paths.</a:t>
            </a:r>
            <a:r>
              <a:rPr lang="en" sz="1400">
                <a:solidFill>
                  <a:srgbClr val="000000"/>
                </a:solidFill>
              </a:rPr>
              <a:t>”</a:t>
            </a:r>
            <a:endParaRPr sz="1400"/>
          </a:p>
        </p:txBody>
      </p:sp>
      <p:sp>
        <p:nvSpPr>
          <p:cNvPr id="402" name="Google Shape;402;p32"/>
          <p:cNvSpPr txBox="1"/>
          <p:nvPr>
            <p:ph type="title"/>
          </p:nvPr>
        </p:nvSpPr>
        <p:spPr>
          <a:xfrm>
            <a:off x="2521800" y="3455500"/>
            <a:ext cx="4100400" cy="4029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Android Developers docs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0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7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Google Shape;1158;p104"/>
          <p:cNvSpPr/>
          <p:nvPr/>
        </p:nvSpPr>
        <p:spPr>
          <a:xfrm>
            <a:off x="8701598" y="4695896"/>
            <a:ext cx="663000" cy="2544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9" name="Google Shape;1159;p104"/>
          <p:cNvSpPr/>
          <p:nvPr/>
        </p:nvSpPr>
        <p:spPr>
          <a:xfrm>
            <a:off x="-404503" y="4795897"/>
            <a:ext cx="663000" cy="254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0" name="Google Shape;1160;p104"/>
          <p:cNvSpPr txBox="1"/>
          <p:nvPr/>
        </p:nvSpPr>
        <p:spPr>
          <a:xfrm>
            <a:off x="1962500" y="2005650"/>
            <a:ext cx="504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161" name="Google Shape;1161;p104"/>
          <p:cNvSpPr txBox="1"/>
          <p:nvPr/>
        </p:nvSpPr>
        <p:spPr>
          <a:xfrm>
            <a:off x="539825" y="4623000"/>
            <a:ext cx="5866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Anaheim"/>
                <a:ea typeface="Anaheim"/>
                <a:cs typeface="Anaheim"/>
                <a:sym typeface="Anaheim"/>
                <a:hlinkClick r:id="rId3"/>
              </a:rPr>
              <a:t>https://developer.android.com/develop/ui/views/layout/constraint-layout</a:t>
            </a:r>
            <a:r>
              <a:rPr lang="en">
                <a:latin typeface="Anaheim"/>
                <a:ea typeface="Anaheim"/>
                <a:cs typeface="Anaheim"/>
                <a:sym typeface="Anaheim"/>
              </a:rPr>
              <a:t> </a:t>
            </a: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1162" name="Google Shape;1162;p1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2" cy="3048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3" name="Google Shape;1163;p10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86768"/>
            <a:ext cx="9144001" cy="30857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7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p105"/>
          <p:cNvSpPr/>
          <p:nvPr/>
        </p:nvSpPr>
        <p:spPr>
          <a:xfrm>
            <a:off x="8701598" y="4695896"/>
            <a:ext cx="663000" cy="2544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9" name="Google Shape;1169;p105"/>
          <p:cNvSpPr/>
          <p:nvPr/>
        </p:nvSpPr>
        <p:spPr>
          <a:xfrm>
            <a:off x="-404503" y="4795897"/>
            <a:ext cx="663000" cy="254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0" name="Google Shape;1170;p105"/>
          <p:cNvSpPr txBox="1"/>
          <p:nvPr/>
        </p:nvSpPr>
        <p:spPr>
          <a:xfrm>
            <a:off x="539825" y="4623000"/>
            <a:ext cx="5866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Anaheim"/>
                <a:ea typeface="Anaheim"/>
                <a:cs typeface="Anaheim"/>
                <a:sym typeface="Anaheim"/>
                <a:hlinkClick r:id="rId3"/>
              </a:rPr>
              <a:t>https://developer.android.com/develop/ui/views/layout/constraint-layout</a:t>
            </a:r>
            <a:r>
              <a:rPr lang="en">
                <a:latin typeface="Anaheim"/>
                <a:ea typeface="Anaheim"/>
                <a:cs typeface="Anaheim"/>
                <a:sym typeface="Anaheim"/>
              </a:rPr>
              <a:t> </a:t>
            </a: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1171" name="Google Shape;1171;p1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2400"/>
            <a:ext cx="8839203" cy="37385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5" name="Shape 1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6" name="Google Shape;1176;p106"/>
          <p:cNvSpPr/>
          <p:nvPr/>
        </p:nvSpPr>
        <p:spPr>
          <a:xfrm>
            <a:off x="8701598" y="4695896"/>
            <a:ext cx="663000" cy="2544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7" name="Google Shape;1177;p106"/>
          <p:cNvSpPr/>
          <p:nvPr/>
        </p:nvSpPr>
        <p:spPr>
          <a:xfrm>
            <a:off x="-404503" y="4795897"/>
            <a:ext cx="663000" cy="254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8" name="Google Shape;1178;p106"/>
          <p:cNvSpPr txBox="1"/>
          <p:nvPr/>
        </p:nvSpPr>
        <p:spPr>
          <a:xfrm>
            <a:off x="539825" y="4623000"/>
            <a:ext cx="5866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Anaheim"/>
                <a:ea typeface="Anaheim"/>
                <a:cs typeface="Anaheim"/>
                <a:sym typeface="Anaheim"/>
                <a:hlinkClick r:id="rId3"/>
              </a:rPr>
              <a:t>https://developer.android.com/develop/ui/views/layout/constraint-layout</a:t>
            </a:r>
            <a:r>
              <a:rPr lang="en">
                <a:latin typeface="Anaheim"/>
                <a:ea typeface="Anaheim"/>
                <a:cs typeface="Anaheim"/>
                <a:sym typeface="Anaheim"/>
              </a:rPr>
              <a:t> </a:t>
            </a: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1179" name="Google Shape;1179;p1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2400"/>
            <a:ext cx="6253705" cy="4318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3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" name="Google Shape;1184;p107"/>
          <p:cNvSpPr/>
          <p:nvPr/>
        </p:nvSpPr>
        <p:spPr>
          <a:xfrm>
            <a:off x="8701598" y="4695896"/>
            <a:ext cx="663000" cy="2544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5" name="Google Shape;1185;p107"/>
          <p:cNvSpPr/>
          <p:nvPr/>
        </p:nvSpPr>
        <p:spPr>
          <a:xfrm>
            <a:off x="-404503" y="4795897"/>
            <a:ext cx="663000" cy="254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6" name="Google Shape;1186;p107"/>
          <p:cNvSpPr txBox="1"/>
          <p:nvPr/>
        </p:nvSpPr>
        <p:spPr>
          <a:xfrm>
            <a:off x="539825" y="4623000"/>
            <a:ext cx="5866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Anaheim"/>
                <a:ea typeface="Anaheim"/>
                <a:cs typeface="Anaheim"/>
                <a:sym typeface="Anaheim"/>
                <a:hlinkClick r:id="rId3"/>
              </a:rPr>
              <a:t>https://developer.android.com/develop/ui/views/layout/constraint-layout</a:t>
            </a:r>
            <a:r>
              <a:rPr lang="en">
                <a:latin typeface="Anaheim"/>
                <a:ea typeface="Anaheim"/>
                <a:cs typeface="Anaheim"/>
                <a:sym typeface="Anaheim"/>
              </a:rPr>
              <a:t> </a:t>
            </a: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1187" name="Google Shape;1187;p10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2400"/>
            <a:ext cx="7900444" cy="431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08"/>
          <p:cNvSpPr/>
          <p:nvPr/>
        </p:nvSpPr>
        <p:spPr>
          <a:xfrm>
            <a:off x="8701598" y="4695896"/>
            <a:ext cx="663000" cy="2544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3" name="Google Shape;1193;p108"/>
          <p:cNvSpPr txBox="1"/>
          <p:nvPr/>
        </p:nvSpPr>
        <p:spPr>
          <a:xfrm>
            <a:off x="4196275" y="723150"/>
            <a:ext cx="39111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“Ta följande bild - våra komponenter hamnar utanför vy’n väldigt ofta och även på ställen vi aldrig satt dem på.</a:t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</a:b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Även efter att jag använt mig av constraints..”</a:t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194" name="Google Shape;1194;p108"/>
          <p:cNvSpPr/>
          <p:nvPr/>
        </p:nvSpPr>
        <p:spPr>
          <a:xfrm>
            <a:off x="-404503" y="4795897"/>
            <a:ext cx="663000" cy="254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95" name="Google Shape;1195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096" y="55025"/>
            <a:ext cx="3315951" cy="4740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9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Google Shape;1200;p109"/>
          <p:cNvSpPr/>
          <p:nvPr/>
        </p:nvSpPr>
        <p:spPr>
          <a:xfrm>
            <a:off x="8701598" y="4695896"/>
            <a:ext cx="663000" cy="2544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1" name="Google Shape;1201;p109"/>
          <p:cNvSpPr/>
          <p:nvPr/>
        </p:nvSpPr>
        <p:spPr>
          <a:xfrm>
            <a:off x="-404503" y="4795897"/>
            <a:ext cx="663000" cy="254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2" name="Google Shape;1202;p109"/>
          <p:cNvSpPr txBox="1"/>
          <p:nvPr/>
        </p:nvSpPr>
        <p:spPr>
          <a:xfrm>
            <a:off x="1970400" y="819675"/>
            <a:ext cx="58665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89CA78"/>
                </a:solidFill>
                <a:latin typeface="Anaheim"/>
                <a:ea typeface="Anaheim"/>
                <a:cs typeface="Anaheim"/>
                <a:sym typeface="Anaheim"/>
              </a:rPr>
              <a:t>DEMONSTRATE:</a:t>
            </a:r>
            <a:endParaRPr b="1" sz="1700">
              <a:solidFill>
                <a:srgbClr val="89CA78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naheim"/>
              <a:buChar char="+"/>
            </a:pPr>
            <a:r>
              <a:rPr lang="en" sz="17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Components fallings outside of view on Rotation</a:t>
            </a:r>
            <a:endParaRPr sz="170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naheim"/>
              <a:buChar char="+"/>
            </a:pPr>
            <a:r>
              <a:rPr lang="en" sz="17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Solution</a:t>
            </a:r>
            <a:endParaRPr sz="170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1203" name="Google Shape;1203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56009" y="2318325"/>
            <a:ext cx="2631972" cy="26319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7" name="Shape 1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8" name="Google Shape;1208;p110"/>
          <p:cNvPicPr preferRelativeResize="0"/>
          <p:nvPr/>
        </p:nvPicPr>
        <p:blipFill rotWithShape="1">
          <a:blip r:embed="rId3">
            <a:alphaModFix/>
          </a:blip>
          <a:srcRect b="20621" l="19480" r="24168" t="1533"/>
          <a:stretch/>
        </p:blipFill>
        <p:spPr>
          <a:xfrm>
            <a:off x="3696302" y="1359975"/>
            <a:ext cx="1749576" cy="24171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9" name="Google Shape;1209;p110"/>
          <p:cNvSpPr/>
          <p:nvPr/>
        </p:nvSpPr>
        <p:spPr>
          <a:xfrm>
            <a:off x="4846935" y="2558302"/>
            <a:ext cx="3353952" cy="384832"/>
          </a:xfrm>
          <a:custGeom>
            <a:rect b="b" l="l" r="r" t="t"/>
            <a:pathLst>
              <a:path extrusionOk="0" h="12026" w="104811">
                <a:moveTo>
                  <a:pt x="0" y="0"/>
                </a:moveTo>
                <a:lnTo>
                  <a:pt x="104811" y="0"/>
                </a:lnTo>
                <a:lnTo>
                  <a:pt x="104811" y="12025"/>
                </a:lnTo>
                <a:lnTo>
                  <a:pt x="0" y="1202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0" name="Google Shape;1210;p110"/>
          <p:cNvSpPr txBox="1"/>
          <p:nvPr>
            <p:ph idx="2" type="subTitle"/>
          </p:nvPr>
        </p:nvSpPr>
        <p:spPr>
          <a:xfrm>
            <a:off x="1129300" y="3036801"/>
            <a:ext cx="2391600" cy="4683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Hur får vi komponenter till att ej hamn utanför vår vy?</a:t>
            </a:r>
            <a:endParaRPr/>
          </a:p>
        </p:txBody>
      </p:sp>
      <p:sp>
        <p:nvSpPr>
          <p:cNvPr id="1211" name="Google Shape;1211;p110"/>
          <p:cNvSpPr txBox="1"/>
          <p:nvPr>
            <p:ph idx="1" type="subTitle"/>
          </p:nvPr>
        </p:nvSpPr>
        <p:spPr>
          <a:xfrm>
            <a:off x="5626675" y="1795975"/>
            <a:ext cx="2574300" cy="4662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Margin är den största orsaken till varför komponenten faller utanför vår vy, försök förhålla margin till väldigt små tal.</a:t>
            </a:r>
            <a:endParaRPr sz="1200"/>
          </a:p>
        </p:txBody>
      </p:sp>
      <p:sp>
        <p:nvSpPr>
          <p:cNvPr id="1212" name="Google Shape;1212;p110"/>
          <p:cNvSpPr txBox="1"/>
          <p:nvPr>
            <p:ph type="title"/>
          </p:nvPr>
        </p:nvSpPr>
        <p:spPr>
          <a:xfrm>
            <a:off x="1125100" y="2679725"/>
            <a:ext cx="2395800" cy="2634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</a:t>
            </a:r>
            <a:endParaRPr/>
          </a:p>
        </p:txBody>
      </p:sp>
      <p:sp>
        <p:nvSpPr>
          <p:cNvPr id="1213" name="Google Shape;1213;p110"/>
          <p:cNvSpPr txBox="1"/>
          <p:nvPr>
            <p:ph idx="3" type="title"/>
          </p:nvPr>
        </p:nvSpPr>
        <p:spPr>
          <a:xfrm>
            <a:off x="5626675" y="1437100"/>
            <a:ext cx="2395800" cy="2652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</a:t>
            </a:r>
            <a:endParaRPr/>
          </a:p>
        </p:txBody>
      </p:sp>
      <p:pic>
        <p:nvPicPr>
          <p:cNvPr id="1214" name="Google Shape;1214;p1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2400"/>
            <a:ext cx="2948866" cy="237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5" name="Google Shape;1215;p1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684014">
            <a:off x="2005296" y="361825"/>
            <a:ext cx="639600" cy="63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6" name="Google Shape;1216;p11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81343" y="1795976"/>
            <a:ext cx="627149" cy="644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0" name="Shape 1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1" name="Google Shape;1221;p111"/>
          <p:cNvSpPr/>
          <p:nvPr/>
        </p:nvSpPr>
        <p:spPr>
          <a:xfrm>
            <a:off x="7540550" y="4028450"/>
            <a:ext cx="894900" cy="399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2" name="Google Shape;1222;p111"/>
          <p:cNvSpPr/>
          <p:nvPr/>
        </p:nvSpPr>
        <p:spPr>
          <a:xfrm>
            <a:off x="5430125" y="4099400"/>
            <a:ext cx="556500" cy="257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3" name="Google Shape;1223;p111"/>
          <p:cNvSpPr/>
          <p:nvPr/>
        </p:nvSpPr>
        <p:spPr>
          <a:xfrm>
            <a:off x="6137550" y="4414650"/>
            <a:ext cx="556500" cy="257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4" name="Google Shape;1224;p111"/>
          <p:cNvSpPr/>
          <p:nvPr/>
        </p:nvSpPr>
        <p:spPr>
          <a:xfrm>
            <a:off x="6984050" y="4600800"/>
            <a:ext cx="556500" cy="25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5" name="Google Shape;1225;p111"/>
          <p:cNvSpPr/>
          <p:nvPr/>
        </p:nvSpPr>
        <p:spPr>
          <a:xfrm>
            <a:off x="6413700" y="3862175"/>
            <a:ext cx="894900" cy="399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6" name="Google Shape;1226;p111"/>
          <p:cNvSpPr/>
          <p:nvPr/>
        </p:nvSpPr>
        <p:spPr>
          <a:xfrm>
            <a:off x="272550" y="189325"/>
            <a:ext cx="894900" cy="399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7" name="Google Shape;1227;p111"/>
          <p:cNvSpPr/>
          <p:nvPr/>
        </p:nvSpPr>
        <p:spPr>
          <a:xfrm>
            <a:off x="1923575" y="189325"/>
            <a:ext cx="894900" cy="399000"/>
          </a:xfrm>
          <a:prstGeom prst="rect">
            <a:avLst/>
          </a:prstGeom>
          <a:solidFill>
            <a:schemeClr val="accent3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8" name="Google Shape;1228;p111"/>
          <p:cNvSpPr/>
          <p:nvPr/>
        </p:nvSpPr>
        <p:spPr>
          <a:xfrm>
            <a:off x="1028675" y="945550"/>
            <a:ext cx="894900" cy="399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29" name="Google Shape;1229;p111"/>
          <p:cNvGrpSpPr/>
          <p:nvPr/>
        </p:nvGrpSpPr>
        <p:grpSpPr>
          <a:xfrm>
            <a:off x="720000" y="2310613"/>
            <a:ext cx="4306375" cy="870388"/>
            <a:chOff x="720000" y="2310613"/>
            <a:chExt cx="4306375" cy="870388"/>
          </a:xfrm>
        </p:grpSpPr>
        <p:sp>
          <p:nvSpPr>
            <p:cNvPr id="1230" name="Google Shape;1230;p111"/>
            <p:cNvSpPr txBox="1"/>
            <p:nvPr/>
          </p:nvSpPr>
          <p:spPr>
            <a:xfrm>
              <a:off x="1316875" y="2512425"/>
              <a:ext cx="37095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" sz="2200">
                  <a:solidFill>
                    <a:schemeClr val="dk2"/>
                  </a:solidFill>
                  <a:latin typeface="Overpass Mono"/>
                  <a:ea typeface="Overpass Mono"/>
                  <a:cs typeface="Overpass Mono"/>
                  <a:sym typeface="Overpass Mono"/>
                </a:rPr>
                <a:t>Frågor?</a:t>
              </a:r>
              <a:endParaRPr b="1" i="1" sz="2200">
                <a:solidFill>
                  <a:schemeClr val="dk2"/>
                </a:solidFill>
                <a:latin typeface="Overpass Mono"/>
                <a:ea typeface="Overpass Mono"/>
                <a:cs typeface="Overpass Mono"/>
                <a:sym typeface="Overpass Mono"/>
              </a:endParaRPr>
            </a:p>
          </p:txBody>
        </p:sp>
        <p:cxnSp>
          <p:nvCxnSpPr>
            <p:cNvPr id="1231" name="Google Shape;1231;p111"/>
            <p:cNvCxnSpPr/>
            <p:nvPr/>
          </p:nvCxnSpPr>
          <p:spPr>
            <a:xfrm flipH="1">
              <a:off x="2782175" y="2329125"/>
              <a:ext cx="280200" cy="2265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32" name="Google Shape;1232;p111"/>
            <p:cNvCxnSpPr/>
            <p:nvPr/>
          </p:nvCxnSpPr>
          <p:spPr>
            <a:xfrm rot="10800000">
              <a:off x="902375" y="2310613"/>
              <a:ext cx="414600" cy="2334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33" name="Google Shape;1233;p111"/>
            <p:cNvCxnSpPr/>
            <p:nvPr/>
          </p:nvCxnSpPr>
          <p:spPr>
            <a:xfrm rot="10800000">
              <a:off x="2818550" y="2950900"/>
              <a:ext cx="394800" cy="2301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34" name="Google Shape;1234;p111"/>
            <p:cNvCxnSpPr/>
            <p:nvPr/>
          </p:nvCxnSpPr>
          <p:spPr>
            <a:xfrm flipH="1">
              <a:off x="2857575" y="2771225"/>
              <a:ext cx="517500" cy="216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35" name="Google Shape;1235;p111"/>
            <p:cNvCxnSpPr/>
            <p:nvPr/>
          </p:nvCxnSpPr>
          <p:spPr>
            <a:xfrm flipH="1">
              <a:off x="720000" y="2736625"/>
              <a:ext cx="517500" cy="216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36" name="Google Shape;1236;p111"/>
            <p:cNvCxnSpPr/>
            <p:nvPr/>
          </p:nvCxnSpPr>
          <p:spPr>
            <a:xfrm flipH="1">
              <a:off x="902375" y="2950825"/>
              <a:ext cx="368100" cy="2142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237" name="Google Shape;1237;p111"/>
          <p:cNvGrpSpPr/>
          <p:nvPr/>
        </p:nvGrpSpPr>
        <p:grpSpPr>
          <a:xfrm>
            <a:off x="2062356" y="3301882"/>
            <a:ext cx="2659505" cy="4588315"/>
            <a:chOff x="2062356" y="3301882"/>
            <a:chExt cx="2659505" cy="4588315"/>
          </a:xfrm>
        </p:grpSpPr>
        <p:sp>
          <p:nvSpPr>
            <p:cNvPr id="1238" name="Google Shape;1238;p111"/>
            <p:cNvSpPr/>
            <p:nvPr/>
          </p:nvSpPr>
          <p:spPr>
            <a:xfrm rot="-1663575">
              <a:off x="2759862" y="3405978"/>
              <a:ext cx="1264488" cy="3310508"/>
            </a:xfrm>
            <a:prstGeom prst="diagStripe">
              <a:avLst>
                <a:gd fmla="val 50000" name="adj"/>
              </a:avLst>
            </a:prstGeom>
            <a:solidFill>
              <a:schemeClr val="dk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9" name="Google Shape;1239;p111"/>
            <p:cNvSpPr/>
            <p:nvPr/>
          </p:nvSpPr>
          <p:spPr>
            <a:xfrm rot="9284894">
              <a:off x="2811798" y="4468063"/>
              <a:ext cx="1264426" cy="3310568"/>
            </a:xfrm>
            <a:prstGeom prst="diagStripe">
              <a:avLst>
                <a:gd fmla="val 5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40" name="Google Shape;1240;p111"/>
          <p:cNvGrpSpPr/>
          <p:nvPr/>
        </p:nvGrpSpPr>
        <p:grpSpPr>
          <a:xfrm>
            <a:off x="902372" y="4150311"/>
            <a:ext cx="1916100" cy="3499500"/>
            <a:chOff x="902372" y="4150311"/>
            <a:chExt cx="1916100" cy="3499500"/>
          </a:xfrm>
        </p:grpSpPr>
        <p:sp>
          <p:nvSpPr>
            <p:cNvPr id="1241" name="Google Shape;1241;p111"/>
            <p:cNvSpPr/>
            <p:nvPr/>
          </p:nvSpPr>
          <p:spPr>
            <a:xfrm rot="-709791">
              <a:off x="1228245" y="4244763"/>
              <a:ext cx="1264354" cy="3310595"/>
            </a:xfrm>
            <a:prstGeom prst="diagStripe">
              <a:avLst>
                <a:gd fmla="val 5000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2" name="Google Shape;1242;p111"/>
            <p:cNvSpPr/>
            <p:nvPr/>
          </p:nvSpPr>
          <p:spPr>
            <a:xfrm rot="10047182">
              <a:off x="1458292" y="4224974"/>
              <a:ext cx="923863" cy="2159326"/>
            </a:xfrm>
            <a:prstGeom prst="diagStripe">
              <a:avLst>
                <a:gd fmla="val 5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43" name="Google Shape;1243;p111"/>
          <p:cNvGrpSpPr/>
          <p:nvPr/>
        </p:nvGrpSpPr>
        <p:grpSpPr>
          <a:xfrm>
            <a:off x="170050" y="3510075"/>
            <a:ext cx="1264200" cy="3310500"/>
            <a:chOff x="170050" y="3510075"/>
            <a:chExt cx="1264200" cy="3310500"/>
          </a:xfrm>
        </p:grpSpPr>
        <p:sp>
          <p:nvSpPr>
            <p:cNvPr id="1244" name="Google Shape;1244;p111"/>
            <p:cNvSpPr/>
            <p:nvPr/>
          </p:nvSpPr>
          <p:spPr>
            <a:xfrm>
              <a:off x="170050" y="3510075"/>
              <a:ext cx="1264200" cy="33105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5" name="Google Shape;1245;p111"/>
            <p:cNvSpPr/>
            <p:nvPr/>
          </p:nvSpPr>
          <p:spPr>
            <a:xfrm rot="10633607">
              <a:off x="221567" y="4377606"/>
              <a:ext cx="923882" cy="2159211"/>
            </a:xfrm>
            <a:prstGeom prst="diagStripe">
              <a:avLst>
                <a:gd fmla="val 5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246" name="Google Shape;1246;p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9325" y="540000"/>
            <a:ext cx="3812700" cy="2859600"/>
          </a:xfrm>
          <a:prstGeom prst="cube">
            <a:avLst>
              <a:gd fmla="val 1126" name="adj"/>
            </a:avLst>
          </a:prstGeom>
          <a:noFill/>
          <a:ln>
            <a:noFill/>
          </a:ln>
          <a:effectLst>
            <a:outerShdw blurRad="57150" rotWithShape="0" algn="bl" dir="6600000" dist="66675">
              <a:srgbClr val="000000">
                <a:alpha val="50000"/>
              </a:srgbClr>
            </a:outerShdw>
          </a:effectLst>
        </p:spPr>
      </p:pic>
      <p:pic>
        <p:nvPicPr>
          <p:cNvPr id="1247" name="Google Shape;1247;p1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24475" y="189325"/>
            <a:ext cx="1370701" cy="1370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2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2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2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2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2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2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12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3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12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6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12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12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12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12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8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12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12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9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12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12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12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12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1" name="Shape 1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2" name="Google Shape;1252;p112"/>
          <p:cNvSpPr txBox="1"/>
          <p:nvPr>
            <p:ph type="title"/>
          </p:nvPr>
        </p:nvSpPr>
        <p:spPr>
          <a:xfrm>
            <a:off x="454800" y="2714625"/>
            <a:ext cx="8425200" cy="4479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Uppgifter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&amp;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Eget Arbete</a:t>
            </a:r>
            <a:endParaRPr/>
          </a:p>
        </p:txBody>
      </p:sp>
      <p:sp>
        <p:nvSpPr>
          <p:cNvPr id="1253" name="Google Shape;1253;p112"/>
          <p:cNvSpPr txBox="1"/>
          <p:nvPr>
            <p:ph idx="2" type="title"/>
          </p:nvPr>
        </p:nvSpPr>
        <p:spPr>
          <a:xfrm>
            <a:off x="454800" y="1672325"/>
            <a:ext cx="8425200" cy="4896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7" name="Shape 1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8" name="Google Shape;1258;p113"/>
          <p:cNvSpPr txBox="1"/>
          <p:nvPr>
            <p:ph type="title"/>
          </p:nvPr>
        </p:nvSpPr>
        <p:spPr>
          <a:xfrm>
            <a:off x="5438775" y="1168325"/>
            <a:ext cx="31242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Uppgifter</a:t>
            </a:r>
            <a:endParaRPr/>
          </a:p>
        </p:txBody>
      </p:sp>
      <p:sp>
        <p:nvSpPr>
          <p:cNvPr id="1259" name="Google Shape;1259;p113"/>
          <p:cNvSpPr/>
          <p:nvPr/>
        </p:nvSpPr>
        <p:spPr>
          <a:xfrm>
            <a:off x="1552364" y="3201501"/>
            <a:ext cx="206128" cy="54803"/>
          </a:xfrm>
          <a:custGeom>
            <a:rect b="b" l="l" r="r" t="t"/>
            <a:pathLst>
              <a:path extrusionOk="0" h="3037" w="11423">
                <a:moveTo>
                  <a:pt x="3928" y="1"/>
                </a:moveTo>
                <a:cubicBezTo>
                  <a:pt x="3519" y="1"/>
                  <a:pt x="3061" y="121"/>
                  <a:pt x="2916" y="266"/>
                </a:cubicBezTo>
                <a:lnTo>
                  <a:pt x="169" y="2748"/>
                </a:lnTo>
                <a:cubicBezTo>
                  <a:pt x="0" y="2916"/>
                  <a:pt x="217" y="3013"/>
                  <a:pt x="627" y="3013"/>
                </a:cubicBezTo>
                <a:lnTo>
                  <a:pt x="7808" y="3037"/>
                </a:lnTo>
                <a:cubicBezTo>
                  <a:pt x="8242" y="3037"/>
                  <a:pt x="8700" y="2916"/>
                  <a:pt x="8844" y="2772"/>
                </a:cubicBezTo>
                <a:lnTo>
                  <a:pt x="11278" y="266"/>
                </a:lnTo>
                <a:cubicBezTo>
                  <a:pt x="11423" y="121"/>
                  <a:pt x="11206" y="1"/>
                  <a:pt x="10796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0" name="Google Shape;1260;p113"/>
          <p:cNvSpPr/>
          <p:nvPr/>
        </p:nvSpPr>
        <p:spPr>
          <a:xfrm>
            <a:off x="1735863" y="3201501"/>
            <a:ext cx="198315" cy="54803"/>
          </a:xfrm>
          <a:custGeom>
            <a:rect b="b" l="l" r="r" t="t"/>
            <a:pathLst>
              <a:path extrusionOk="0" h="3037" w="10990">
                <a:moveTo>
                  <a:pt x="3495" y="1"/>
                </a:moveTo>
                <a:cubicBezTo>
                  <a:pt x="3085" y="1"/>
                  <a:pt x="2651" y="121"/>
                  <a:pt x="2507" y="266"/>
                </a:cubicBezTo>
                <a:lnTo>
                  <a:pt x="121" y="2772"/>
                </a:lnTo>
                <a:cubicBezTo>
                  <a:pt x="1" y="2916"/>
                  <a:pt x="217" y="3037"/>
                  <a:pt x="651" y="3037"/>
                </a:cubicBezTo>
                <a:lnTo>
                  <a:pt x="7832" y="3037"/>
                </a:lnTo>
                <a:cubicBezTo>
                  <a:pt x="8242" y="3037"/>
                  <a:pt x="8676" y="2916"/>
                  <a:pt x="8796" y="2772"/>
                </a:cubicBezTo>
                <a:lnTo>
                  <a:pt x="10869" y="266"/>
                </a:lnTo>
                <a:cubicBezTo>
                  <a:pt x="10989" y="121"/>
                  <a:pt x="10772" y="1"/>
                  <a:pt x="10363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1" name="Google Shape;1261;p113"/>
          <p:cNvSpPr/>
          <p:nvPr/>
        </p:nvSpPr>
        <p:spPr>
          <a:xfrm>
            <a:off x="1918930" y="3201501"/>
            <a:ext cx="191349" cy="54803"/>
          </a:xfrm>
          <a:custGeom>
            <a:rect b="b" l="l" r="r" t="t"/>
            <a:pathLst>
              <a:path extrusionOk="0" h="3037" w="10604">
                <a:moveTo>
                  <a:pt x="3085" y="1"/>
                </a:moveTo>
                <a:cubicBezTo>
                  <a:pt x="2675" y="1"/>
                  <a:pt x="2242" y="121"/>
                  <a:pt x="2121" y="266"/>
                </a:cubicBezTo>
                <a:lnTo>
                  <a:pt x="121" y="2772"/>
                </a:lnTo>
                <a:cubicBezTo>
                  <a:pt x="1" y="2916"/>
                  <a:pt x="242" y="3037"/>
                  <a:pt x="675" y="3037"/>
                </a:cubicBezTo>
                <a:lnTo>
                  <a:pt x="7856" y="3037"/>
                </a:lnTo>
                <a:cubicBezTo>
                  <a:pt x="8266" y="3037"/>
                  <a:pt x="8700" y="2916"/>
                  <a:pt x="8796" y="2772"/>
                </a:cubicBezTo>
                <a:lnTo>
                  <a:pt x="10507" y="290"/>
                </a:lnTo>
                <a:cubicBezTo>
                  <a:pt x="10604" y="121"/>
                  <a:pt x="10339" y="1"/>
                  <a:pt x="9953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2" name="Google Shape;1262;p113"/>
          <p:cNvSpPr/>
          <p:nvPr/>
        </p:nvSpPr>
        <p:spPr>
          <a:xfrm>
            <a:off x="2102430" y="3201934"/>
            <a:ext cx="183536" cy="54803"/>
          </a:xfrm>
          <a:custGeom>
            <a:rect b="b" l="l" r="r" t="t"/>
            <a:pathLst>
              <a:path extrusionOk="0" h="3037" w="10171">
                <a:moveTo>
                  <a:pt x="2627" y="1"/>
                </a:moveTo>
                <a:cubicBezTo>
                  <a:pt x="2242" y="1"/>
                  <a:pt x="1832" y="97"/>
                  <a:pt x="1736" y="266"/>
                </a:cubicBezTo>
                <a:lnTo>
                  <a:pt x="97" y="2748"/>
                </a:lnTo>
                <a:cubicBezTo>
                  <a:pt x="1" y="2917"/>
                  <a:pt x="242" y="3013"/>
                  <a:pt x="676" y="3013"/>
                </a:cubicBezTo>
                <a:lnTo>
                  <a:pt x="7857" y="3037"/>
                </a:lnTo>
                <a:cubicBezTo>
                  <a:pt x="8266" y="3037"/>
                  <a:pt x="8676" y="2917"/>
                  <a:pt x="8772" y="2772"/>
                </a:cubicBezTo>
                <a:lnTo>
                  <a:pt x="10098" y="266"/>
                </a:lnTo>
                <a:cubicBezTo>
                  <a:pt x="10170" y="121"/>
                  <a:pt x="9905" y="1"/>
                  <a:pt x="9519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3" name="Google Shape;1263;p113"/>
          <p:cNvSpPr/>
          <p:nvPr/>
        </p:nvSpPr>
        <p:spPr>
          <a:xfrm>
            <a:off x="2285496" y="3201934"/>
            <a:ext cx="176570" cy="54803"/>
          </a:xfrm>
          <a:custGeom>
            <a:rect b="b" l="l" r="r" t="t"/>
            <a:pathLst>
              <a:path extrusionOk="0" h="3037" w="9785">
                <a:moveTo>
                  <a:pt x="2218" y="1"/>
                </a:moveTo>
                <a:cubicBezTo>
                  <a:pt x="1832" y="1"/>
                  <a:pt x="1423" y="121"/>
                  <a:pt x="1350" y="266"/>
                </a:cubicBezTo>
                <a:lnTo>
                  <a:pt x="73" y="2772"/>
                </a:lnTo>
                <a:cubicBezTo>
                  <a:pt x="1" y="2917"/>
                  <a:pt x="290" y="3037"/>
                  <a:pt x="700" y="3037"/>
                </a:cubicBezTo>
                <a:lnTo>
                  <a:pt x="7881" y="3037"/>
                </a:lnTo>
                <a:cubicBezTo>
                  <a:pt x="8315" y="3037"/>
                  <a:pt x="8700" y="2917"/>
                  <a:pt x="8748" y="2772"/>
                </a:cubicBezTo>
                <a:lnTo>
                  <a:pt x="9712" y="266"/>
                </a:lnTo>
                <a:cubicBezTo>
                  <a:pt x="9785" y="121"/>
                  <a:pt x="9495" y="1"/>
                  <a:pt x="9086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4" name="Google Shape;1264;p113"/>
          <p:cNvSpPr/>
          <p:nvPr/>
        </p:nvSpPr>
        <p:spPr>
          <a:xfrm>
            <a:off x="2469447" y="3201934"/>
            <a:ext cx="169172" cy="54803"/>
          </a:xfrm>
          <a:custGeom>
            <a:rect b="b" l="l" r="r" t="t"/>
            <a:pathLst>
              <a:path extrusionOk="0" h="3037" w="9375">
                <a:moveTo>
                  <a:pt x="1808" y="1"/>
                </a:moveTo>
                <a:cubicBezTo>
                  <a:pt x="1398" y="1"/>
                  <a:pt x="1036" y="121"/>
                  <a:pt x="964" y="266"/>
                </a:cubicBezTo>
                <a:lnTo>
                  <a:pt x="48" y="2772"/>
                </a:lnTo>
                <a:cubicBezTo>
                  <a:pt x="0" y="2917"/>
                  <a:pt x="314" y="3037"/>
                  <a:pt x="723" y="3037"/>
                </a:cubicBezTo>
                <a:lnTo>
                  <a:pt x="7904" y="3037"/>
                </a:lnTo>
                <a:cubicBezTo>
                  <a:pt x="8338" y="3037"/>
                  <a:pt x="8700" y="2917"/>
                  <a:pt x="8724" y="2772"/>
                </a:cubicBezTo>
                <a:lnTo>
                  <a:pt x="9350" y="266"/>
                </a:lnTo>
                <a:cubicBezTo>
                  <a:pt x="9374" y="121"/>
                  <a:pt x="9085" y="1"/>
                  <a:pt x="8675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5" name="Google Shape;1265;p113"/>
          <p:cNvSpPr/>
          <p:nvPr/>
        </p:nvSpPr>
        <p:spPr>
          <a:xfrm>
            <a:off x="2652946" y="3201934"/>
            <a:ext cx="161773" cy="55254"/>
          </a:xfrm>
          <a:custGeom>
            <a:rect b="b" l="l" r="r" t="t"/>
            <a:pathLst>
              <a:path extrusionOk="0" h="3062" w="8965">
                <a:moveTo>
                  <a:pt x="1374" y="1"/>
                </a:moveTo>
                <a:cubicBezTo>
                  <a:pt x="964" y="1"/>
                  <a:pt x="603" y="121"/>
                  <a:pt x="579" y="290"/>
                </a:cubicBezTo>
                <a:lnTo>
                  <a:pt x="25" y="2772"/>
                </a:lnTo>
                <a:cubicBezTo>
                  <a:pt x="0" y="2917"/>
                  <a:pt x="314" y="3037"/>
                  <a:pt x="723" y="3037"/>
                </a:cubicBezTo>
                <a:lnTo>
                  <a:pt x="7905" y="3061"/>
                </a:lnTo>
                <a:cubicBezTo>
                  <a:pt x="8338" y="3061"/>
                  <a:pt x="8676" y="2941"/>
                  <a:pt x="8700" y="2796"/>
                </a:cubicBezTo>
                <a:lnTo>
                  <a:pt x="8941" y="290"/>
                </a:lnTo>
                <a:cubicBezTo>
                  <a:pt x="8965" y="145"/>
                  <a:pt x="8627" y="25"/>
                  <a:pt x="8242" y="25"/>
                </a:cubicBezTo>
                <a:lnTo>
                  <a:pt x="1374" y="1"/>
                </a:ln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6" name="Google Shape;1266;p113"/>
          <p:cNvSpPr/>
          <p:nvPr/>
        </p:nvSpPr>
        <p:spPr>
          <a:xfrm>
            <a:off x="2836013" y="3202367"/>
            <a:ext cx="156992" cy="54821"/>
          </a:xfrm>
          <a:custGeom>
            <a:rect b="b" l="l" r="r" t="t"/>
            <a:pathLst>
              <a:path extrusionOk="0" h="3038" w="8700">
                <a:moveTo>
                  <a:pt x="940" y="1"/>
                </a:moveTo>
                <a:cubicBezTo>
                  <a:pt x="555" y="1"/>
                  <a:pt x="217" y="121"/>
                  <a:pt x="193" y="266"/>
                </a:cubicBezTo>
                <a:lnTo>
                  <a:pt x="25" y="2772"/>
                </a:lnTo>
                <a:cubicBezTo>
                  <a:pt x="1" y="2917"/>
                  <a:pt x="338" y="3037"/>
                  <a:pt x="772" y="3037"/>
                </a:cubicBezTo>
                <a:lnTo>
                  <a:pt x="7953" y="3037"/>
                </a:lnTo>
                <a:cubicBezTo>
                  <a:pt x="8362" y="3037"/>
                  <a:pt x="8700" y="2917"/>
                  <a:pt x="8700" y="2772"/>
                </a:cubicBezTo>
                <a:lnTo>
                  <a:pt x="8555" y="266"/>
                </a:lnTo>
                <a:cubicBezTo>
                  <a:pt x="8555" y="121"/>
                  <a:pt x="8218" y="1"/>
                  <a:pt x="7808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7" name="Google Shape;1267;p113"/>
          <p:cNvSpPr/>
          <p:nvPr/>
        </p:nvSpPr>
        <p:spPr>
          <a:xfrm>
            <a:off x="3015597" y="3202367"/>
            <a:ext cx="160474" cy="54821"/>
          </a:xfrm>
          <a:custGeom>
            <a:rect b="b" l="l" r="r" t="t"/>
            <a:pathLst>
              <a:path extrusionOk="0" h="3038" w="8893">
                <a:moveTo>
                  <a:pt x="724" y="1"/>
                </a:moveTo>
                <a:cubicBezTo>
                  <a:pt x="338" y="1"/>
                  <a:pt x="1" y="121"/>
                  <a:pt x="25" y="266"/>
                </a:cubicBezTo>
                <a:lnTo>
                  <a:pt x="194" y="2772"/>
                </a:lnTo>
                <a:cubicBezTo>
                  <a:pt x="218" y="2917"/>
                  <a:pt x="555" y="3037"/>
                  <a:pt x="989" y="3037"/>
                </a:cubicBezTo>
                <a:lnTo>
                  <a:pt x="8170" y="3037"/>
                </a:lnTo>
                <a:cubicBezTo>
                  <a:pt x="8580" y="3037"/>
                  <a:pt x="8893" y="2917"/>
                  <a:pt x="8869" y="2772"/>
                </a:cubicBezTo>
                <a:lnTo>
                  <a:pt x="8387" y="266"/>
                </a:lnTo>
                <a:cubicBezTo>
                  <a:pt x="8363" y="121"/>
                  <a:pt x="8001" y="1"/>
                  <a:pt x="7592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8" name="Google Shape;1268;p113"/>
          <p:cNvSpPr/>
          <p:nvPr/>
        </p:nvSpPr>
        <p:spPr>
          <a:xfrm>
            <a:off x="3191716" y="3202367"/>
            <a:ext cx="167873" cy="55254"/>
          </a:xfrm>
          <a:custGeom>
            <a:rect b="b" l="l" r="r" t="t"/>
            <a:pathLst>
              <a:path extrusionOk="0" h="3062" w="9303">
                <a:moveTo>
                  <a:pt x="699" y="1"/>
                </a:moveTo>
                <a:cubicBezTo>
                  <a:pt x="290" y="1"/>
                  <a:pt x="0" y="121"/>
                  <a:pt x="25" y="266"/>
                </a:cubicBezTo>
                <a:lnTo>
                  <a:pt x="579" y="2772"/>
                </a:lnTo>
                <a:cubicBezTo>
                  <a:pt x="603" y="2917"/>
                  <a:pt x="964" y="3037"/>
                  <a:pt x="1398" y="3037"/>
                </a:cubicBezTo>
                <a:lnTo>
                  <a:pt x="8579" y="3061"/>
                </a:lnTo>
                <a:cubicBezTo>
                  <a:pt x="8989" y="3061"/>
                  <a:pt x="9302" y="2941"/>
                  <a:pt x="9254" y="2796"/>
                </a:cubicBezTo>
                <a:lnTo>
                  <a:pt x="8386" y="290"/>
                </a:lnTo>
                <a:cubicBezTo>
                  <a:pt x="8338" y="145"/>
                  <a:pt x="7977" y="25"/>
                  <a:pt x="7567" y="25"/>
                </a:cubicBezTo>
                <a:lnTo>
                  <a:pt x="699" y="1"/>
                </a:ln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9" name="Google Shape;1269;p113"/>
          <p:cNvSpPr/>
          <p:nvPr/>
        </p:nvSpPr>
        <p:spPr>
          <a:xfrm>
            <a:off x="3727869" y="3202800"/>
            <a:ext cx="190483" cy="55254"/>
          </a:xfrm>
          <a:custGeom>
            <a:rect b="b" l="l" r="r" t="t"/>
            <a:pathLst>
              <a:path extrusionOk="0" h="3062" w="10556">
                <a:moveTo>
                  <a:pt x="652" y="1"/>
                </a:moveTo>
                <a:cubicBezTo>
                  <a:pt x="242" y="1"/>
                  <a:pt x="1" y="121"/>
                  <a:pt x="97" y="266"/>
                </a:cubicBezTo>
                <a:lnTo>
                  <a:pt x="1760" y="2772"/>
                </a:lnTo>
                <a:cubicBezTo>
                  <a:pt x="1856" y="2917"/>
                  <a:pt x="2266" y="3037"/>
                  <a:pt x="2700" y="3037"/>
                </a:cubicBezTo>
                <a:lnTo>
                  <a:pt x="9881" y="3061"/>
                </a:lnTo>
                <a:cubicBezTo>
                  <a:pt x="10291" y="3061"/>
                  <a:pt x="10556" y="2941"/>
                  <a:pt x="10435" y="2796"/>
                </a:cubicBezTo>
                <a:lnTo>
                  <a:pt x="8459" y="290"/>
                </a:lnTo>
                <a:cubicBezTo>
                  <a:pt x="8339" y="145"/>
                  <a:pt x="7929" y="25"/>
                  <a:pt x="7519" y="25"/>
                </a:cubicBezTo>
                <a:lnTo>
                  <a:pt x="652" y="1"/>
                </a:ln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0" name="Google Shape;1270;p113"/>
          <p:cNvSpPr/>
          <p:nvPr/>
        </p:nvSpPr>
        <p:spPr>
          <a:xfrm>
            <a:off x="3903555" y="3203251"/>
            <a:ext cx="197863" cy="54803"/>
          </a:xfrm>
          <a:custGeom>
            <a:rect b="b" l="l" r="r" t="t"/>
            <a:pathLst>
              <a:path extrusionOk="0" h="3037" w="10965">
                <a:moveTo>
                  <a:pt x="651" y="0"/>
                </a:moveTo>
                <a:cubicBezTo>
                  <a:pt x="241" y="0"/>
                  <a:pt x="0" y="120"/>
                  <a:pt x="121" y="265"/>
                </a:cubicBezTo>
                <a:lnTo>
                  <a:pt x="2145" y="2771"/>
                </a:lnTo>
                <a:cubicBezTo>
                  <a:pt x="2266" y="2916"/>
                  <a:pt x="2723" y="3036"/>
                  <a:pt x="3133" y="3036"/>
                </a:cubicBezTo>
                <a:lnTo>
                  <a:pt x="10314" y="3036"/>
                </a:lnTo>
                <a:cubicBezTo>
                  <a:pt x="10748" y="3036"/>
                  <a:pt x="10965" y="2916"/>
                  <a:pt x="10820" y="2771"/>
                </a:cubicBezTo>
                <a:lnTo>
                  <a:pt x="8483" y="265"/>
                </a:lnTo>
                <a:cubicBezTo>
                  <a:pt x="8362" y="120"/>
                  <a:pt x="7928" y="0"/>
                  <a:pt x="7519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1" name="Google Shape;1271;p113"/>
          <p:cNvSpPr/>
          <p:nvPr/>
        </p:nvSpPr>
        <p:spPr>
          <a:xfrm>
            <a:off x="4079656" y="3203251"/>
            <a:ext cx="205262" cy="54803"/>
          </a:xfrm>
          <a:custGeom>
            <a:rect b="b" l="l" r="r" t="t"/>
            <a:pathLst>
              <a:path extrusionOk="0" h="3037" w="11375">
                <a:moveTo>
                  <a:pt x="627" y="0"/>
                </a:moveTo>
                <a:cubicBezTo>
                  <a:pt x="218" y="0"/>
                  <a:pt x="1" y="120"/>
                  <a:pt x="145" y="265"/>
                </a:cubicBezTo>
                <a:lnTo>
                  <a:pt x="2531" y="2771"/>
                </a:lnTo>
                <a:cubicBezTo>
                  <a:pt x="2676" y="2916"/>
                  <a:pt x="3134" y="3036"/>
                  <a:pt x="3543" y="3036"/>
                </a:cubicBezTo>
                <a:lnTo>
                  <a:pt x="10724" y="3036"/>
                </a:lnTo>
                <a:cubicBezTo>
                  <a:pt x="11158" y="3036"/>
                  <a:pt x="11375" y="2916"/>
                  <a:pt x="11206" y="2771"/>
                </a:cubicBezTo>
                <a:lnTo>
                  <a:pt x="8507" y="265"/>
                </a:lnTo>
                <a:cubicBezTo>
                  <a:pt x="8339" y="120"/>
                  <a:pt x="7881" y="0"/>
                  <a:pt x="7495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2" name="Google Shape;1272;p113"/>
          <p:cNvSpPr/>
          <p:nvPr/>
        </p:nvSpPr>
        <p:spPr>
          <a:xfrm>
            <a:off x="1483648" y="3264117"/>
            <a:ext cx="290940" cy="54803"/>
          </a:xfrm>
          <a:custGeom>
            <a:rect b="b" l="l" r="r" t="t"/>
            <a:pathLst>
              <a:path extrusionOk="0" h="3037" w="16123">
                <a:moveTo>
                  <a:pt x="3977" y="1"/>
                </a:moveTo>
                <a:cubicBezTo>
                  <a:pt x="3543" y="1"/>
                  <a:pt x="3061" y="121"/>
                  <a:pt x="2917" y="266"/>
                </a:cubicBezTo>
                <a:lnTo>
                  <a:pt x="170" y="2748"/>
                </a:lnTo>
                <a:cubicBezTo>
                  <a:pt x="1" y="2916"/>
                  <a:pt x="242" y="3037"/>
                  <a:pt x="676" y="3037"/>
                </a:cubicBezTo>
                <a:lnTo>
                  <a:pt x="12676" y="3037"/>
                </a:lnTo>
                <a:cubicBezTo>
                  <a:pt x="13110" y="3037"/>
                  <a:pt x="13568" y="2916"/>
                  <a:pt x="13712" y="2772"/>
                </a:cubicBezTo>
                <a:lnTo>
                  <a:pt x="16002" y="266"/>
                </a:lnTo>
                <a:cubicBezTo>
                  <a:pt x="16122" y="121"/>
                  <a:pt x="15881" y="1"/>
                  <a:pt x="15472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3" name="Google Shape;1273;p113"/>
          <p:cNvSpPr/>
          <p:nvPr/>
        </p:nvSpPr>
        <p:spPr>
          <a:xfrm>
            <a:off x="1754558" y="3264117"/>
            <a:ext cx="203530" cy="54803"/>
          </a:xfrm>
          <a:custGeom>
            <a:rect b="b" l="l" r="r" t="t"/>
            <a:pathLst>
              <a:path extrusionOk="0" h="3037" w="11279">
                <a:moveTo>
                  <a:pt x="3374" y="1"/>
                </a:moveTo>
                <a:cubicBezTo>
                  <a:pt x="2941" y="1"/>
                  <a:pt x="2483" y="121"/>
                  <a:pt x="2362" y="266"/>
                </a:cubicBezTo>
                <a:lnTo>
                  <a:pt x="121" y="2772"/>
                </a:lnTo>
                <a:cubicBezTo>
                  <a:pt x="1" y="2916"/>
                  <a:pt x="242" y="3037"/>
                  <a:pt x="700" y="3037"/>
                </a:cubicBezTo>
                <a:lnTo>
                  <a:pt x="8242" y="3037"/>
                </a:lnTo>
                <a:cubicBezTo>
                  <a:pt x="8676" y="3037"/>
                  <a:pt x="9134" y="2916"/>
                  <a:pt x="9230" y="2772"/>
                </a:cubicBezTo>
                <a:lnTo>
                  <a:pt x="11158" y="266"/>
                </a:lnTo>
                <a:cubicBezTo>
                  <a:pt x="11278" y="121"/>
                  <a:pt x="11013" y="1"/>
                  <a:pt x="10580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4" name="Google Shape;1274;p113"/>
          <p:cNvSpPr/>
          <p:nvPr/>
        </p:nvSpPr>
        <p:spPr>
          <a:xfrm>
            <a:off x="1946755" y="3264117"/>
            <a:ext cx="196131" cy="55254"/>
          </a:xfrm>
          <a:custGeom>
            <a:rect b="b" l="l" r="r" t="t"/>
            <a:pathLst>
              <a:path extrusionOk="0" h="3062" w="10869">
                <a:moveTo>
                  <a:pt x="2941" y="1"/>
                </a:moveTo>
                <a:cubicBezTo>
                  <a:pt x="2531" y="1"/>
                  <a:pt x="2097" y="121"/>
                  <a:pt x="1977" y="266"/>
                </a:cubicBezTo>
                <a:lnTo>
                  <a:pt x="121" y="2772"/>
                </a:lnTo>
                <a:cubicBezTo>
                  <a:pt x="1" y="2916"/>
                  <a:pt x="290" y="3037"/>
                  <a:pt x="724" y="3037"/>
                </a:cubicBezTo>
                <a:lnTo>
                  <a:pt x="8266" y="3061"/>
                </a:lnTo>
                <a:cubicBezTo>
                  <a:pt x="8700" y="3061"/>
                  <a:pt x="9134" y="2941"/>
                  <a:pt x="9230" y="2796"/>
                </a:cubicBezTo>
                <a:lnTo>
                  <a:pt x="10773" y="290"/>
                </a:lnTo>
                <a:cubicBezTo>
                  <a:pt x="10869" y="145"/>
                  <a:pt x="10604" y="25"/>
                  <a:pt x="10170" y="25"/>
                </a:cubicBezTo>
                <a:lnTo>
                  <a:pt x="2941" y="1"/>
                </a:ln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5" name="Google Shape;1275;p113"/>
          <p:cNvSpPr/>
          <p:nvPr/>
        </p:nvSpPr>
        <p:spPr>
          <a:xfrm>
            <a:off x="2139404" y="3264550"/>
            <a:ext cx="188733" cy="54821"/>
          </a:xfrm>
          <a:custGeom>
            <a:rect b="b" l="l" r="r" t="t"/>
            <a:pathLst>
              <a:path extrusionOk="0" h="3038" w="10459">
                <a:moveTo>
                  <a:pt x="2506" y="1"/>
                </a:moveTo>
                <a:cubicBezTo>
                  <a:pt x="2097" y="1"/>
                  <a:pt x="1663" y="121"/>
                  <a:pt x="1591" y="266"/>
                </a:cubicBezTo>
                <a:lnTo>
                  <a:pt x="97" y="2772"/>
                </a:lnTo>
                <a:cubicBezTo>
                  <a:pt x="0" y="2917"/>
                  <a:pt x="289" y="3037"/>
                  <a:pt x="723" y="3037"/>
                </a:cubicBezTo>
                <a:lnTo>
                  <a:pt x="8266" y="3037"/>
                </a:lnTo>
                <a:cubicBezTo>
                  <a:pt x="8699" y="3037"/>
                  <a:pt x="9133" y="2917"/>
                  <a:pt x="9205" y="2772"/>
                </a:cubicBezTo>
                <a:lnTo>
                  <a:pt x="10386" y="266"/>
                </a:lnTo>
                <a:cubicBezTo>
                  <a:pt x="10459" y="121"/>
                  <a:pt x="10169" y="1"/>
                  <a:pt x="9736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6" name="Google Shape;1276;p113"/>
          <p:cNvSpPr/>
          <p:nvPr/>
        </p:nvSpPr>
        <p:spPr>
          <a:xfrm>
            <a:off x="2332467" y="3264550"/>
            <a:ext cx="181352" cy="54821"/>
          </a:xfrm>
          <a:custGeom>
            <a:rect b="b" l="l" r="r" t="t"/>
            <a:pathLst>
              <a:path extrusionOk="0" h="3038" w="10050">
                <a:moveTo>
                  <a:pt x="2097" y="1"/>
                </a:moveTo>
                <a:cubicBezTo>
                  <a:pt x="1663" y="1"/>
                  <a:pt x="1278" y="121"/>
                  <a:pt x="1205" y="266"/>
                </a:cubicBezTo>
                <a:lnTo>
                  <a:pt x="73" y="2772"/>
                </a:lnTo>
                <a:cubicBezTo>
                  <a:pt x="0" y="2917"/>
                  <a:pt x="314" y="3037"/>
                  <a:pt x="748" y="3037"/>
                </a:cubicBezTo>
                <a:lnTo>
                  <a:pt x="8290" y="3037"/>
                </a:lnTo>
                <a:cubicBezTo>
                  <a:pt x="8748" y="3037"/>
                  <a:pt x="9134" y="2917"/>
                  <a:pt x="9182" y="2772"/>
                </a:cubicBezTo>
                <a:lnTo>
                  <a:pt x="10001" y="266"/>
                </a:lnTo>
                <a:cubicBezTo>
                  <a:pt x="10049" y="121"/>
                  <a:pt x="9736" y="1"/>
                  <a:pt x="9326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7" name="Google Shape;1277;p113"/>
          <p:cNvSpPr/>
          <p:nvPr/>
        </p:nvSpPr>
        <p:spPr>
          <a:xfrm>
            <a:off x="2525098" y="3264550"/>
            <a:ext cx="173954" cy="55254"/>
          </a:xfrm>
          <a:custGeom>
            <a:rect b="b" l="l" r="r" t="t"/>
            <a:pathLst>
              <a:path extrusionOk="0" h="3062" w="9640">
                <a:moveTo>
                  <a:pt x="1664" y="1"/>
                </a:moveTo>
                <a:cubicBezTo>
                  <a:pt x="1230" y="1"/>
                  <a:pt x="844" y="121"/>
                  <a:pt x="796" y="266"/>
                </a:cubicBezTo>
                <a:lnTo>
                  <a:pt x="49" y="2772"/>
                </a:lnTo>
                <a:cubicBezTo>
                  <a:pt x="1" y="2917"/>
                  <a:pt x="314" y="3037"/>
                  <a:pt x="772" y="3037"/>
                </a:cubicBezTo>
                <a:lnTo>
                  <a:pt x="8290" y="3061"/>
                </a:lnTo>
                <a:cubicBezTo>
                  <a:pt x="8748" y="3061"/>
                  <a:pt x="9134" y="2941"/>
                  <a:pt x="9158" y="2796"/>
                </a:cubicBezTo>
                <a:lnTo>
                  <a:pt x="9616" y="290"/>
                </a:lnTo>
                <a:cubicBezTo>
                  <a:pt x="9640" y="145"/>
                  <a:pt x="9302" y="25"/>
                  <a:pt x="8893" y="25"/>
                </a:cubicBezTo>
                <a:lnTo>
                  <a:pt x="1664" y="1"/>
                </a:ln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8" name="Google Shape;1278;p113"/>
          <p:cNvSpPr/>
          <p:nvPr/>
        </p:nvSpPr>
        <p:spPr>
          <a:xfrm>
            <a:off x="2717295" y="3264983"/>
            <a:ext cx="166573" cy="54821"/>
          </a:xfrm>
          <a:custGeom>
            <a:rect b="b" l="l" r="r" t="t"/>
            <a:pathLst>
              <a:path extrusionOk="0" h="3038" w="9231">
                <a:moveTo>
                  <a:pt x="1254" y="1"/>
                </a:moveTo>
                <a:cubicBezTo>
                  <a:pt x="820" y="1"/>
                  <a:pt x="459" y="121"/>
                  <a:pt x="435" y="266"/>
                </a:cubicBezTo>
                <a:lnTo>
                  <a:pt x="25" y="2772"/>
                </a:lnTo>
                <a:cubicBezTo>
                  <a:pt x="1" y="2917"/>
                  <a:pt x="338" y="3037"/>
                  <a:pt x="796" y="3037"/>
                </a:cubicBezTo>
                <a:lnTo>
                  <a:pt x="8339" y="3037"/>
                </a:lnTo>
                <a:cubicBezTo>
                  <a:pt x="8772" y="3037"/>
                  <a:pt x="9134" y="2917"/>
                  <a:pt x="9134" y="2772"/>
                </a:cubicBezTo>
                <a:lnTo>
                  <a:pt x="9230" y="266"/>
                </a:lnTo>
                <a:cubicBezTo>
                  <a:pt x="9230" y="121"/>
                  <a:pt x="8893" y="1"/>
                  <a:pt x="8483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9" name="Google Shape;1279;p113"/>
          <p:cNvSpPr/>
          <p:nvPr/>
        </p:nvSpPr>
        <p:spPr>
          <a:xfrm>
            <a:off x="2909943" y="3264983"/>
            <a:ext cx="164823" cy="54821"/>
          </a:xfrm>
          <a:custGeom>
            <a:rect b="b" l="l" r="r" t="t"/>
            <a:pathLst>
              <a:path extrusionOk="0" h="3038" w="9134">
                <a:moveTo>
                  <a:pt x="795" y="1"/>
                </a:moveTo>
                <a:cubicBezTo>
                  <a:pt x="386" y="1"/>
                  <a:pt x="48" y="121"/>
                  <a:pt x="24" y="266"/>
                </a:cubicBezTo>
                <a:lnTo>
                  <a:pt x="0" y="2772"/>
                </a:lnTo>
                <a:cubicBezTo>
                  <a:pt x="0" y="2917"/>
                  <a:pt x="362" y="3037"/>
                  <a:pt x="795" y="3037"/>
                </a:cubicBezTo>
                <a:lnTo>
                  <a:pt x="8338" y="3037"/>
                </a:lnTo>
                <a:cubicBezTo>
                  <a:pt x="8772" y="3037"/>
                  <a:pt x="9133" y="2917"/>
                  <a:pt x="9109" y="2772"/>
                </a:cubicBezTo>
                <a:lnTo>
                  <a:pt x="8820" y="266"/>
                </a:lnTo>
                <a:cubicBezTo>
                  <a:pt x="8820" y="121"/>
                  <a:pt x="8458" y="1"/>
                  <a:pt x="8025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0" name="Google Shape;1280;p113"/>
          <p:cNvSpPr/>
          <p:nvPr/>
        </p:nvSpPr>
        <p:spPr>
          <a:xfrm>
            <a:off x="3095608" y="3264983"/>
            <a:ext cx="171355" cy="55254"/>
          </a:xfrm>
          <a:custGeom>
            <a:rect b="b" l="l" r="r" t="t"/>
            <a:pathLst>
              <a:path extrusionOk="0" h="3062" w="9496">
                <a:moveTo>
                  <a:pt x="748" y="1"/>
                </a:moveTo>
                <a:cubicBezTo>
                  <a:pt x="338" y="1"/>
                  <a:pt x="1" y="121"/>
                  <a:pt x="25" y="266"/>
                </a:cubicBezTo>
                <a:lnTo>
                  <a:pt x="362" y="2772"/>
                </a:lnTo>
                <a:cubicBezTo>
                  <a:pt x="362" y="2917"/>
                  <a:pt x="748" y="3037"/>
                  <a:pt x="1182" y="3037"/>
                </a:cubicBezTo>
                <a:lnTo>
                  <a:pt x="8724" y="3061"/>
                </a:lnTo>
                <a:cubicBezTo>
                  <a:pt x="9182" y="3061"/>
                  <a:pt x="9495" y="2941"/>
                  <a:pt x="9471" y="2796"/>
                </a:cubicBezTo>
                <a:lnTo>
                  <a:pt x="8821" y="290"/>
                </a:lnTo>
                <a:cubicBezTo>
                  <a:pt x="8772" y="145"/>
                  <a:pt x="8411" y="25"/>
                  <a:pt x="7977" y="25"/>
                </a:cubicBezTo>
                <a:lnTo>
                  <a:pt x="748" y="1"/>
                </a:ln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1" name="Google Shape;1281;p113"/>
          <p:cNvSpPr/>
          <p:nvPr/>
        </p:nvSpPr>
        <p:spPr>
          <a:xfrm>
            <a:off x="3659605" y="3265416"/>
            <a:ext cx="193966" cy="55254"/>
          </a:xfrm>
          <a:custGeom>
            <a:rect b="b" l="l" r="r" t="t"/>
            <a:pathLst>
              <a:path extrusionOk="0" h="3062" w="10749">
                <a:moveTo>
                  <a:pt x="699" y="1"/>
                </a:moveTo>
                <a:cubicBezTo>
                  <a:pt x="290" y="1"/>
                  <a:pt x="1" y="121"/>
                  <a:pt x="97" y="266"/>
                </a:cubicBezTo>
                <a:lnTo>
                  <a:pt x="1543" y="2772"/>
                </a:lnTo>
                <a:cubicBezTo>
                  <a:pt x="1615" y="2941"/>
                  <a:pt x="2049" y="3037"/>
                  <a:pt x="2483" y="3037"/>
                </a:cubicBezTo>
                <a:lnTo>
                  <a:pt x="10025" y="3061"/>
                </a:lnTo>
                <a:cubicBezTo>
                  <a:pt x="10483" y="3061"/>
                  <a:pt x="10748" y="2941"/>
                  <a:pt x="10652" y="2796"/>
                </a:cubicBezTo>
                <a:lnTo>
                  <a:pt x="8893" y="290"/>
                </a:lnTo>
                <a:cubicBezTo>
                  <a:pt x="8796" y="146"/>
                  <a:pt x="8362" y="25"/>
                  <a:pt x="7929" y="25"/>
                </a:cubicBezTo>
                <a:lnTo>
                  <a:pt x="699" y="1"/>
                </a:ln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2" name="Google Shape;1282;p113"/>
          <p:cNvSpPr/>
          <p:nvPr/>
        </p:nvSpPr>
        <p:spPr>
          <a:xfrm>
            <a:off x="3844855" y="3265867"/>
            <a:ext cx="200913" cy="54803"/>
          </a:xfrm>
          <a:custGeom>
            <a:rect b="b" l="l" r="r" t="t"/>
            <a:pathLst>
              <a:path extrusionOk="0" h="3037" w="11134">
                <a:moveTo>
                  <a:pt x="675" y="0"/>
                </a:moveTo>
                <a:cubicBezTo>
                  <a:pt x="265" y="0"/>
                  <a:pt x="0" y="121"/>
                  <a:pt x="97" y="265"/>
                </a:cubicBezTo>
                <a:lnTo>
                  <a:pt x="1904" y="2771"/>
                </a:lnTo>
                <a:cubicBezTo>
                  <a:pt x="2024" y="2916"/>
                  <a:pt x="2458" y="3036"/>
                  <a:pt x="2916" y="3036"/>
                </a:cubicBezTo>
                <a:lnTo>
                  <a:pt x="10434" y="3036"/>
                </a:lnTo>
                <a:cubicBezTo>
                  <a:pt x="10892" y="3036"/>
                  <a:pt x="11133" y="2916"/>
                  <a:pt x="11013" y="2771"/>
                </a:cubicBezTo>
                <a:lnTo>
                  <a:pt x="8892" y="265"/>
                </a:lnTo>
                <a:cubicBezTo>
                  <a:pt x="8772" y="121"/>
                  <a:pt x="8338" y="0"/>
                  <a:pt x="7904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3" name="Google Shape;1283;p113"/>
          <p:cNvSpPr/>
          <p:nvPr/>
        </p:nvSpPr>
        <p:spPr>
          <a:xfrm>
            <a:off x="4029654" y="3265867"/>
            <a:ext cx="322681" cy="55236"/>
          </a:xfrm>
          <a:custGeom>
            <a:rect b="b" l="l" r="r" t="t"/>
            <a:pathLst>
              <a:path extrusionOk="0" h="3061" w="17882">
                <a:moveTo>
                  <a:pt x="675" y="0"/>
                </a:moveTo>
                <a:cubicBezTo>
                  <a:pt x="242" y="0"/>
                  <a:pt x="1" y="121"/>
                  <a:pt x="145" y="265"/>
                </a:cubicBezTo>
                <a:lnTo>
                  <a:pt x="2314" y="2771"/>
                </a:lnTo>
                <a:cubicBezTo>
                  <a:pt x="2435" y="2916"/>
                  <a:pt x="2892" y="3036"/>
                  <a:pt x="3350" y="3036"/>
                </a:cubicBezTo>
                <a:lnTo>
                  <a:pt x="17206" y="3060"/>
                </a:lnTo>
                <a:cubicBezTo>
                  <a:pt x="17664" y="3060"/>
                  <a:pt x="17881" y="2940"/>
                  <a:pt x="17737" y="2795"/>
                </a:cubicBezTo>
                <a:lnTo>
                  <a:pt x="15013" y="289"/>
                </a:lnTo>
                <a:cubicBezTo>
                  <a:pt x="14869" y="145"/>
                  <a:pt x="14387" y="24"/>
                  <a:pt x="13977" y="24"/>
                </a:cubicBezTo>
                <a:lnTo>
                  <a:pt x="675" y="0"/>
                </a:ln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4" name="Google Shape;1284;p113"/>
          <p:cNvSpPr/>
          <p:nvPr/>
        </p:nvSpPr>
        <p:spPr>
          <a:xfrm>
            <a:off x="1275373" y="3454149"/>
            <a:ext cx="326145" cy="54803"/>
          </a:xfrm>
          <a:custGeom>
            <a:rect b="b" l="l" r="r" t="t"/>
            <a:pathLst>
              <a:path extrusionOk="0" h="3037" w="18074">
                <a:moveTo>
                  <a:pt x="4073" y="0"/>
                </a:moveTo>
                <a:cubicBezTo>
                  <a:pt x="3591" y="0"/>
                  <a:pt x="3060" y="97"/>
                  <a:pt x="2892" y="265"/>
                </a:cubicBezTo>
                <a:lnTo>
                  <a:pt x="145" y="2747"/>
                </a:lnTo>
                <a:cubicBezTo>
                  <a:pt x="0" y="2892"/>
                  <a:pt x="265" y="3013"/>
                  <a:pt x="771" y="3013"/>
                </a:cubicBezTo>
                <a:lnTo>
                  <a:pt x="14507" y="3037"/>
                </a:lnTo>
                <a:cubicBezTo>
                  <a:pt x="15013" y="3037"/>
                  <a:pt x="15519" y="2916"/>
                  <a:pt x="15664" y="2772"/>
                </a:cubicBezTo>
                <a:lnTo>
                  <a:pt x="17929" y="265"/>
                </a:lnTo>
                <a:cubicBezTo>
                  <a:pt x="18073" y="121"/>
                  <a:pt x="17784" y="0"/>
                  <a:pt x="17302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5" name="Google Shape;1285;p113"/>
          <p:cNvSpPr/>
          <p:nvPr/>
        </p:nvSpPr>
        <p:spPr>
          <a:xfrm>
            <a:off x="1584971" y="3454149"/>
            <a:ext cx="227439" cy="54803"/>
          </a:xfrm>
          <a:custGeom>
            <a:rect b="b" l="l" r="r" t="t"/>
            <a:pathLst>
              <a:path extrusionOk="0" h="3037" w="12604">
                <a:moveTo>
                  <a:pt x="3495" y="0"/>
                </a:moveTo>
                <a:cubicBezTo>
                  <a:pt x="3013" y="0"/>
                  <a:pt x="2507" y="121"/>
                  <a:pt x="2362" y="265"/>
                </a:cubicBezTo>
                <a:lnTo>
                  <a:pt x="145" y="2772"/>
                </a:lnTo>
                <a:cubicBezTo>
                  <a:pt x="1" y="2916"/>
                  <a:pt x="314" y="3037"/>
                  <a:pt x="820" y="3037"/>
                </a:cubicBezTo>
                <a:lnTo>
                  <a:pt x="9447" y="3037"/>
                </a:lnTo>
                <a:cubicBezTo>
                  <a:pt x="9953" y="3037"/>
                  <a:pt x="10459" y="2916"/>
                  <a:pt x="10579" y="2772"/>
                </a:cubicBezTo>
                <a:lnTo>
                  <a:pt x="12483" y="265"/>
                </a:lnTo>
                <a:cubicBezTo>
                  <a:pt x="12604" y="121"/>
                  <a:pt x="12290" y="0"/>
                  <a:pt x="11808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6" name="Google Shape;1286;p113"/>
          <p:cNvSpPr/>
          <p:nvPr/>
        </p:nvSpPr>
        <p:spPr>
          <a:xfrm>
            <a:off x="1805445" y="3454149"/>
            <a:ext cx="219608" cy="55236"/>
          </a:xfrm>
          <a:custGeom>
            <a:rect b="b" l="l" r="r" t="t"/>
            <a:pathLst>
              <a:path extrusionOk="0" h="3061" w="12170">
                <a:moveTo>
                  <a:pt x="3061" y="0"/>
                </a:moveTo>
                <a:cubicBezTo>
                  <a:pt x="2554" y="0"/>
                  <a:pt x="2073" y="121"/>
                  <a:pt x="1976" y="265"/>
                </a:cubicBezTo>
                <a:lnTo>
                  <a:pt x="97" y="2772"/>
                </a:lnTo>
                <a:cubicBezTo>
                  <a:pt x="0" y="2916"/>
                  <a:pt x="313" y="3037"/>
                  <a:pt x="819" y="3037"/>
                </a:cubicBezTo>
                <a:lnTo>
                  <a:pt x="9446" y="3061"/>
                </a:lnTo>
                <a:cubicBezTo>
                  <a:pt x="9952" y="3061"/>
                  <a:pt x="10434" y="2940"/>
                  <a:pt x="10531" y="2796"/>
                </a:cubicBezTo>
                <a:lnTo>
                  <a:pt x="12073" y="290"/>
                </a:lnTo>
                <a:cubicBezTo>
                  <a:pt x="12169" y="145"/>
                  <a:pt x="11856" y="24"/>
                  <a:pt x="11350" y="24"/>
                </a:cubicBezTo>
                <a:lnTo>
                  <a:pt x="3061" y="0"/>
                </a:ln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7" name="Google Shape;1287;p113"/>
          <p:cNvSpPr/>
          <p:nvPr/>
        </p:nvSpPr>
        <p:spPr>
          <a:xfrm>
            <a:off x="2025468" y="3454582"/>
            <a:ext cx="212227" cy="54803"/>
          </a:xfrm>
          <a:custGeom>
            <a:rect b="b" l="l" r="r" t="t"/>
            <a:pathLst>
              <a:path extrusionOk="0" h="3037" w="11761">
                <a:moveTo>
                  <a:pt x="2627" y="0"/>
                </a:moveTo>
                <a:cubicBezTo>
                  <a:pt x="2145" y="0"/>
                  <a:pt x="1687" y="121"/>
                  <a:pt x="1591" y="266"/>
                </a:cubicBezTo>
                <a:lnTo>
                  <a:pt x="97" y="2772"/>
                </a:lnTo>
                <a:cubicBezTo>
                  <a:pt x="1" y="2916"/>
                  <a:pt x="338" y="3037"/>
                  <a:pt x="844" y="3037"/>
                </a:cubicBezTo>
                <a:lnTo>
                  <a:pt x="9471" y="3037"/>
                </a:lnTo>
                <a:cubicBezTo>
                  <a:pt x="9977" y="3037"/>
                  <a:pt x="10435" y="2916"/>
                  <a:pt x="10507" y="2772"/>
                </a:cubicBezTo>
                <a:lnTo>
                  <a:pt x="11712" y="266"/>
                </a:lnTo>
                <a:cubicBezTo>
                  <a:pt x="11760" y="121"/>
                  <a:pt x="11423" y="0"/>
                  <a:pt x="10941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8" name="Google Shape;1288;p113"/>
          <p:cNvSpPr/>
          <p:nvPr/>
        </p:nvSpPr>
        <p:spPr>
          <a:xfrm>
            <a:off x="2250290" y="3454582"/>
            <a:ext cx="1193208" cy="55669"/>
          </a:xfrm>
          <a:custGeom>
            <a:rect b="b" l="l" r="r" t="t"/>
            <a:pathLst>
              <a:path extrusionOk="0" h="3085" w="66124">
                <a:moveTo>
                  <a:pt x="2193" y="0"/>
                </a:moveTo>
                <a:cubicBezTo>
                  <a:pt x="1711" y="0"/>
                  <a:pt x="1253" y="121"/>
                  <a:pt x="1181" y="266"/>
                </a:cubicBezTo>
                <a:lnTo>
                  <a:pt x="72" y="2772"/>
                </a:lnTo>
                <a:cubicBezTo>
                  <a:pt x="0" y="2916"/>
                  <a:pt x="362" y="3037"/>
                  <a:pt x="868" y="3037"/>
                </a:cubicBezTo>
                <a:lnTo>
                  <a:pt x="65256" y="3085"/>
                </a:lnTo>
                <a:cubicBezTo>
                  <a:pt x="65763" y="3085"/>
                  <a:pt x="66124" y="2964"/>
                  <a:pt x="66076" y="2820"/>
                </a:cubicBezTo>
                <a:lnTo>
                  <a:pt x="65232" y="314"/>
                </a:lnTo>
                <a:cubicBezTo>
                  <a:pt x="65160" y="169"/>
                  <a:pt x="64726" y="49"/>
                  <a:pt x="64244" y="49"/>
                </a:cubicBezTo>
                <a:lnTo>
                  <a:pt x="2193" y="0"/>
                </a:ln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9" name="Google Shape;1289;p113"/>
          <p:cNvSpPr/>
          <p:nvPr/>
        </p:nvSpPr>
        <p:spPr>
          <a:xfrm>
            <a:off x="3670035" y="3455881"/>
            <a:ext cx="213960" cy="54821"/>
          </a:xfrm>
          <a:custGeom>
            <a:rect b="b" l="l" r="r" t="t"/>
            <a:pathLst>
              <a:path extrusionOk="0" h="3038" w="11857">
                <a:moveTo>
                  <a:pt x="820" y="1"/>
                </a:moveTo>
                <a:cubicBezTo>
                  <a:pt x="338" y="1"/>
                  <a:pt x="1" y="121"/>
                  <a:pt x="73" y="266"/>
                </a:cubicBezTo>
                <a:lnTo>
                  <a:pt x="1350" y="2772"/>
                </a:lnTo>
                <a:cubicBezTo>
                  <a:pt x="1423" y="2917"/>
                  <a:pt x="1905" y="3037"/>
                  <a:pt x="2411" y="3037"/>
                </a:cubicBezTo>
                <a:lnTo>
                  <a:pt x="11038" y="3037"/>
                </a:lnTo>
                <a:cubicBezTo>
                  <a:pt x="11544" y="3037"/>
                  <a:pt x="11857" y="2917"/>
                  <a:pt x="11785" y="2772"/>
                </a:cubicBezTo>
                <a:lnTo>
                  <a:pt x="10194" y="266"/>
                </a:lnTo>
                <a:cubicBezTo>
                  <a:pt x="10098" y="121"/>
                  <a:pt x="9616" y="1"/>
                  <a:pt x="9134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0" name="Google Shape;1290;p113"/>
          <p:cNvSpPr/>
          <p:nvPr/>
        </p:nvSpPr>
        <p:spPr>
          <a:xfrm>
            <a:off x="3882677" y="3455881"/>
            <a:ext cx="221791" cy="55254"/>
          </a:xfrm>
          <a:custGeom>
            <a:rect b="b" l="l" r="r" t="t"/>
            <a:pathLst>
              <a:path extrusionOk="0" h="3062" w="12291">
                <a:moveTo>
                  <a:pt x="820" y="1"/>
                </a:moveTo>
                <a:cubicBezTo>
                  <a:pt x="338" y="1"/>
                  <a:pt x="1" y="121"/>
                  <a:pt x="97" y="266"/>
                </a:cubicBezTo>
                <a:lnTo>
                  <a:pt x="1736" y="2772"/>
                </a:lnTo>
                <a:cubicBezTo>
                  <a:pt x="1832" y="2917"/>
                  <a:pt x="2338" y="3037"/>
                  <a:pt x="2844" y="3037"/>
                </a:cubicBezTo>
                <a:lnTo>
                  <a:pt x="11471" y="3061"/>
                </a:lnTo>
                <a:cubicBezTo>
                  <a:pt x="11977" y="3061"/>
                  <a:pt x="12290" y="2941"/>
                  <a:pt x="12170" y="2772"/>
                </a:cubicBezTo>
                <a:lnTo>
                  <a:pt x="10218" y="290"/>
                </a:lnTo>
                <a:cubicBezTo>
                  <a:pt x="10098" y="121"/>
                  <a:pt x="9616" y="1"/>
                  <a:pt x="9134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1" name="Google Shape;1291;p113"/>
          <p:cNvSpPr/>
          <p:nvPr/>
        </p:nvSpPr>
        <p:spPr>
          <a:xfrm>
            <a:off x="4095752" y="3456314"/>
            <a:ext cx="228738" cy="54821"/>
          </a:xfrm>
          <a:custGeom>
            <a:rect b="b" l="l" r="r" t="t"/>
            <a:pathLst>
              <a:path extrusionOk="0" h="3038" w="12676">
                <a:moveTo>
                  <a:pt x="796" y="1"/>
                </a:moveTo>
                <a:cubicBezTo>
                  <a:pt x="290" y="1"/>
                  <a:pt x="0" y="97"/>
                  <a:pt x="121" y="266"/>
                </a:cubicBezTo>
                <a:lnTo>
                  <a:pt x="2121" y="2772"/>
                </a:lnTo>
                <a:cubicBezTo>
                  <a:pt x="2242" y="2917"/>
                  <a:pt x="2748" y="3037"/>
                  <a:pt x="3254" y="3037"/>
                </a:cubicBezTo>
                <a:lnTo>
                  <a:pt x="11881" y="3037"/>
                </a:lnTo>
                <a:cubicBezTo>
                  <a:pt x="12387" y="3037"/>
                  <a:pt x="12676" y="2917"/>
                  <a:pt x="12531" y="2772"/>
                </a:cubicBezTo>
                <a:lnTo>
                  <a:pt x="10218" y="266"/>
                </a:lnTo>
                <a:cubicBezTo>
                  <a:pt x="10097" y="121"/>
                  <a:pt x="9591" y="1"/>
                  <a:pt x="9085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2" name="Google Shape;1292;p113"/>
          <p:cNvSpPr/>
          <p:nvPr/>
        </p:nvSpPr>
        <p:spPr>
          <a:xfrm>
            <a:off x="4309261" y="3456314"/>
            <a:ext cx="236137" cy="54821"/>
          </a:xfrm>
          <a:custGeom>
            <a:rect b="b" l="l" r="r" t="t"/>
            <a:pathLst>
              <a:path extrusionOk="0" h="3038" w="13086">
                <a:moveTo>
                  <a:pt x="772" y="1"/>
                </a:moveTo>
                <a:cubicBezTo>
                  <a:pt x="266" y="1"/>
                  <a:pt x="0" y="121"/>
                  <a:pt x="121" y="266"/>
                </a:cubicBezTo>
                <a:lnTo>
                  <a:pt x="2507" y="2772"/>
                </a:lnTo>
                <a:cubicBezTo>
                  <a:pt x="2627" y="2917"/>
                  <a:pt x="3157" y="3037"/>
                  <a:pt x="3663" y="3037"/>
                </a:cubicBezTo>
                <a:lnTo>
                  <a:pt x="12290" y="3037"/>
                </a:lnTo>
                <a:cubicBezTo>
                  <a:pt x="12796" y="3037"/>
                  <a:pt x="13085" y="2917"/>
                  <a:pt x="12917" y="2772"/>
                </a:cubicBezTo>
                <a:lnTo>
                  <a:pt x="10242" y="266"/>
                </a:lnTo>
                <a:cubicBezTo>
                  <a:pt x="10073" y="121"/>
                  <a:pt x="9567" y="1"/>
                  <a:pt x="9061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3" name="Google Shape;1293;p113"/>
          <p:cNvSpPr/>
          <p:nvPr/>
        </p:nvSpPr>
        <p:spPr>
          <a:xfrm>
            <a:off x="1414951" y="3326733"/>
            <a:ext cx="411805" cy="54821"/>
          </a:xfrm>
          <a:custGeom>
            <a:rect b="b" l="l" r="r" t="t"/>
            <a:pathLst>
              <a:path extrusionOk="0" h="3038" w="22821">
                <a:moveTo>
                  <a:pt x="4001" y="1"/>
                </a:moveTo>
                <a:cubicBezTo>
                  <a:pt x="3567" y="1"/>
                  <a:pt x="3061" y="121"/>
                  <a:pt x="2916" y="266"/>
                </a:cubicBezTo>
                <a:lnTo>
                  <a:pt x="169" y="2748"/>
                </a:lnTo>
                <a:cubicBezTo>
                  <a:pt x="0" y="2917"/>
                  <a:pt x="241" y="3037"/>
                  <a:pt x="723" y="3037"/>
                </a:cubicBezTo>
                <a:lnTo>
                  <a:pt x="19568" y="3037"/>
                </a:lnTo>
                <a:cubicBezTo>
                  <a:pt x="20026" y="3037"/>
                  <a:pt x="20508" y="2917"/>
                  <a:pt x="20628" y="2772"/>
                </a:cubicBezTo>
                <a:lnTo>
                  <a:pt x="22700" y="266"/>
                </a:lnTo>
                <a:cubicBezTo>
                  <a:pt x="22821" y="121"/>
                  <a:pt x="22556" y="1"/>
                  <a:pt x="22122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4" name="Google Shape;1294;p113"/>
          <p:cNvSpPr/>
          <p:nvPr/>
        </p:nvSpPr>
        <p:spPr>
          <a:xfrm>
            <a:off x="1815442" y="3326733"/>
            <a:ext cx="206994" cy="55254"/>
          </a:xfrm>
          <a:custGeom>
            <a:rect b="b" l="l" r="r" t="t"/>
            <a:pathLst>
              <a:path extrusionOk="0" h="3062" w="11471">
                <a:moveTo>
                  <a:pt x="3157" y="1"/>
                </a:moveTo>
                <a:cubicBezTo>
                  <a:pt x="2723" y="1"/>
                  <a:pt x="2266" y="121"/>
                  <a:pt x="2145" y="266"/>
                </a:cubicBezTo>
                <a:lnTo>
                  <a:pt x="121" y="2772"/>
                </a:lnTo>
                <a:cubicBezTo>
                  <a:pt x="0" y="2917"/>
                  <a:pt x="290" y="3037"/>
                  <a:pt x="747" y="3037"/>
                </a:cubicBezTo>
                <a:lnTo>
                  <a:pt x="8651" y="3061"/>
                </a:lnTo>
                <a:cubicBezTo>
                  <a:pt x="9109" y="3061"/>
                  <a:pt x="9567" y="2941"/>
                  <a:pt x="9664" y="2772"/>
                </a:cubicBezTo>
                <a:lnTo>
                  <a:pt x="11374" y="290"/>
                </a:lnTo>
                <a:cubicBezTo>
                  <a:pt x="11471" y="145"/>
                  <a:pt x="11206" y="25"/>
                  <a:pt x="10748" y="25"/>
                </a:cubicBezTo>
                <a:lnTo>
                  <a:pt x="3157" y="1"/>
                </a:ln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5" name="Google Shape;1295;p113"/>
          <p:cNvSpPr/>
          <p:nvPr/>
        </p:nvSpPr>
        <p:spPr>
          <a:xfrm>
            <a:off x="2017203" y="3327166"/>
            <a:ext cx="199614" cy="54821"/>
          </a:xfrm>
          <a:custGeom>
            <a:rect b="b" l="l" r="r" t="t"/>
            <a:pathLst>
              <a:path extrusionOk="0" h="3038" w="11062">
                <a:moveTo>
                  <a:pt x="2724" y="1"/>
                </a:moveTo>
                <a:cubicBezTo>
                  <a:pt x="2290" y="1"/>
                  <a:pt x="1856" y="121"/>
                  <a:pt x="1760" y="266"/>
                </a:cubicBezTo>
                <a:lnTo>
                  <a:pt x="97" y="2772"/>
                </a:lnTo>
                <a:cubicBezTo>
                  <a:pt x="1" y="2917"/>
                  <a:pt x="290" y="3037"/>
                  <a:pt x="772" y="3037"/>
                </a:cubicBezTo>
                <a:lnTo>
                  <a:pt x="8652" y="3037"/>
                </a:lnTo>
                <a:cubicBezTo>
                  <a:pt x="9134" y="3037"/>
                  <a:pt x="9567" y="2917"/>
                  <a:pt x="9640" y="2772"/>
                </a:cubicBezTo>
                <a:lnTo>
                  <a:pt x="10989" y="266"/>
                </a:lnTo>
                <a:cubicBezTo>
                  <a:pt x="11062" y="121"/>
                  <a:pt x="10772" y="1"/>
                  <a:pt x="10314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6" name="Google Shape;1296;p113"/>
          <p:cNvSpPr/>
          <p:nvPr/>
        </p:nvSpPr>
        <p:spPr>
          <a:xfrm>
            <a:off x="2219848" y="3327166"/>
            <a:ext cx="191782" cy="54821"/>
          </a:xfrm>
          <a:custGeom>
            <a:rect b="b" l="l" r="r" t="t"/>
            <a:pathLst>
              <a:path extrusionOk="0" h="3038" w="10628">
                <a:moveTo>
                  <a:pt x="2289" y="1"/>
                </a:moveTo>
                <a:cubicBezTo>
                  <a:pt x="1856" y="1"/>
                  <a:pt x="1422" y="121"/>
                  <a:pt x="1350" y="266"/>
                </a:cubicBezTo>
                <a:lnTo>
                  <a:pt x="72" y="2772"/>
                </a:lnTo>
                <a:cubicBezTo>
                  <a:pt x="0" y="2917"/>
                  <a:pt x="313" y="3037"/>
                  <a:pt x="771" y="3037"/>
                </a:cubicBezTo>
                <a:lnTo>
                  <a:pt x="8651" y="3037"/>
                </a:lnTo>
                <a:cubicBezTo>
                  <a:pt x="9133" y="3037"/>
                  <a:pt x="9543" y="2917"/>
                  <a:pt x="9615" y="2772"/>
                </a:cubicBezTo>
                <a:lnTo>
                  <a:pt x="10579" y="266"/>
                </a:lnTo>
                <a:cubicBezTo>
                  <a:pt x="10627" y="121"/>
                  <a:pt x="10314" y="1"/>
                  <a:pt x="9880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7" name="Google Shape;1297;p113"/>
          <p:cNvSpPr/>
          <p:nvPr/>
        </p:nvSpPr>
        <p:spPr>
          <a:xfrm>
            <a:off x="2421176" y="3327166"/>
            <a:ext cx="184817" cy="55254"/>
          </a:xfrm>
          <a:custGeom>
            <a:rect b="b" l="l" r="r" t="t"/>
            <a:pathLst>
              <a:path extrusionOk="0" h="3062" w="10242">
                <a:moveTo>
                  <a:pt x="1880" y="1"/>
                </a:moveTo>
                <a:cubicBezTo>
                  <a:pt x="1446" y="1"/>
                  <a:pt x="1037" y="121"/>
                  <a:pt x="964" y="266"/>
                </a:cubicBezTo>
                <a:lnTo>
                  <a:pt x="49" y="2772"/>
                </a:lnTo>
                <a:cubicBezTo>
                  <a:pt x="0" y="2917"/>
                  <a:pt x="338" y="3037"/>
                  <a:pt x="796" y="3037"/>
                </a:cubicBezTo>
                <a:lnTo>
                  <a:pt x="8700" y="3061"/>
                </a:lnTo>
                <a:cubicBezTo>
                  <a:pt x="9158" y="3061"/>
                  <a:pt x="9567" y="2941"/>
                  <a:pt x="9591" y="2796"/>
                </a:cubicBezTo>
                <a:lnTo>
                  <a:pt x="10218" y="290"/>
                </a:lnTo>
                <a:cubicBezTo>
                  <a:pt x="10242" y="145"/>
                  <a:pt x="9905" y="25"/>
                  <a:pt x="9471" y="25"/>
                </a:cubicBezTo>
                <a:lnTo>
                  <a:pt x="1880" y="1"/>
                </a:ln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8" name="Google Shape;1298;p113"/>
          <p:cNvSpPr/>
          <p:nvPr/>
        </p:nvSpPr>
        <p:spPr>
          <a:xfrm>
            <a:off x="2622938" y="3327599"/>
            <a:ext cx="177436" cy="54821"/>
          </a:xfrm>
          <a:custGeom>
            <a:rect b="b" l="l" r="r" t="t"/>
            <a:pathLst>
              <a:path extrusionOk="0" h="3038" w="9833">
                <a:moveTo>
                  <a:pt x="1447" y="1"/>
                </a:moveTo>
                <a:cubicBezTo>
                  <a:pt x="989" y="1"/>
                  <a:pt x="603" y="121"/>
                  <a:pt x="579" y="266"/>
                </a:cubicBezTo>
                <a:lnTo>
                  <a:pt x="25" y="2772"/>
                </a:lnTo>
                <a:cubicBezTo>
                  <a:pt x="1" y="2917"/>
                  <a:pt x="338" y="3037"/>
                  <a:pt x="796" y="3037"/>
                </a:cubicBezTo>
                <a:lnTo>
                  <a:pt x="8700" y="3037"/>
                </a:lnTo>
                <a:cubicBezTo>
                  <a:pt x="9158" y="3037"/>
                  <a:pt x="9543" y="2917"/>
                  <a:pt x="9568" y="2772"/>
                </a:cubicBezTo>
                <a:lnTo>
                  <a:pt x="9808" y="266"/>
                </a:lnTo>
                <a:cubicBezTo>
                  <a:pt x="9833" y="121"/>
                  <a:pt x="9471" y="1"/>
                  <a:pt x="9037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9" name="Google Shape;1299;p113"/>
          <p:cNvSpPr/>
          <p:nvPr/>
        </p:nvSpPr>
        <p:spPr>
          <a:xfrm>
            <a:off x="2824266" y="3327599"/>
            <a:ext cx="172655" cy="54821"/>
          </a:xfrm>
          <a:custGeom>
            <a:rect b="b" l="l" r="r" t="t"/>
            <a:pathLst>
              <a:path extrusionOk="0" h="3038" w="9568">
                <a:moveTo>
                  <a:pt x="1037" y="1"/>
                </a:moveTo>
                <a:cubicBezTo>
                  <a:pt x="579" y="1"/>
                  <a:pt x="218" y="121"/>
                  <a:pt x="194" y="266"/>
                </a:cubicBezTo>
                <a:lnTo>
                  <a:pt x="25" y="2772"/>
                </a:lnTo>
                <a:cubicBezTo>
                  <a:pt x="1" y="2917"/>
                  <a:pt x="362" y="3037"/>
                  <a:pt x="844" y="3037"/>
                </a:cubicBezTo>
                <a:lnTo>
                  <a:pt x="8724" y="3037"/>
                </a:lnTo>
                <a:cubicBezTo>
                  <a:pt x="9206" y="3037"/>
                  <a:pt x="9568" y="2917"/>
                  <a:pt x="9568" y="2772"/>
                </a:cubicBezTo>
                <a:lnTo>
                  <a:pt x="9447" y="266"/>
                </a:lnTo>
                <a:cubicBezTo>
                  <a:pt x="9423" y="121"/>
                  <a:pt x="9062" y="1"/>
                  <a:pt x="8628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0" name="Google Shape;1300;p113"/>
          <p:cNvSpPr/>
          <p:nvPr/>
        </p:nvSpPr>
        <p:spPr>
          <a:xfrm>
            <a:off x="3022562" y="3327599"/>
            <a:ext cx="176137" cy="55254"/>
          </a:xfrm>
          <a:custGeom>
            <a:rect b="b" l="l" r="r" t="t"/>
            <a:pathLst>
              <a:path extrusionOk="0" h="3062" w="9761">
                <a:moveTo>
                  <a:pt x="796" y="1"/>
                </a:moveTo>
                <a:cubicBezTo>
                  <a:pt x="338" y="1"/>
                  <a:pt x="0" y="121"/>
                  <a:pt x="0" y="266"/>
                </a:cubicBezTo>
                <a:lnTo>
                  <a:pt x="169" y="2772"/>
                </a:lnTo>
                <a:cubicBezTo>
                  <a:pt x="193" y="2917"/>
                  <a:pt x="579" y="3037"/>
                  <a:pt x="1037" y="3037"/>
                </a:cubicBezTo>
                <a:lnTo>
                  <a:pt x="8941" y="3061"/>
                </a:lnTo>
                <a:cubicBezTo>
                  <a:pt x="9399" y="3061"/>
                  <a:pt x="9760" y="2941"/>
                  <a:pt x="9712" y="2796"/>
                </a:cubicBezTo>
                <a:lnTo>
                  <a:pt x="9230" y="290"/>
                </a:lnTo>
                <a:cubicBezTo>
                  <a:pt x="9206" y="146"/>
                  <a:pt x="8820" y="25"/>
                  <a:pt x="8362" y="25"/>
                </a:cubicBezTo>
                <a:lnTo>
                  <a:pt x="796" y="1"/>
                </a:ln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1" name="Google Shape;1301;p113"/>
          <p:cNvSpPr/>
          <p:nvPr/>
        </p:nvSpPr>
        <p:spPr>
          <a:xfrm>
            <a:off x="3216510" y="3328050"/>
            <a:ext cx="183518" cy="54803"/>
          </a:xfrm>
          <a:custGeom>
            <a:rect b="b" l="l" r="r" t="t"/>
            <a:pathLst>
              <a:path extrusionOk="0" h="3037" w="10170">
                <a:moveTo>
                  <a:pt x="795" y="0"/>
                </a:moveTo>
                <a:cubicBezTo>
                  <a:pt x="337" y="0"/>
                  <a:pt x="0" y="121"/>
                  <a:pt x="24" y="265"/>
                </a:cubicBezTo>
                <a:lnTo>
                  <a:pt x="578" y="2771"/>
                </a:lnTo>
                <a:cubicBezTo>
                  <a:pt x="602" y="2916"/>
                  <a:pt x="1012" y="3036"/>
                  <a:pt x="1470" y="3036"/>
                </a:cubicBezTo>
                <a:lnTo>
                  <a:pt x="9374" y="3036"/>
                </a:lnTo>
                <a:cubicBezTo>
                  <a:pt x="9832" y="3036"/>
                  <a:pt x="10169" y="2916"/>
                  <a:pt x="10121" y="2771"/>
                </a:cubicBezTo>
                <a:lnTo>
                  <a:pt x="9278" y="265"/>
                </a:lnTo>
                <a:cubicBezTo>
                  <a:pt x="9205" y="121"/>
                  <a:pt x="8820" y="0"/>
                  <a:pt x="8362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2" name="Google Shape;1302;p113"/>
          <p:cNvSpPr/>
          <p:nvPr/>
        </p:nvSpPr>
        <p:spPr>
          <a:xfrm>
            <a:off x="3604928" y="3328429"/>
            <a:ext cx="198188" cy="54857"/>
          </a:xfrm>
          <a:custGeom>
            <a:rect b="b" l="l" r="r" t="t"/>
            <a:pathLst>
              <a:path extrusionOk="0" h="3040" w="10983">
                <a:moveTo>
                  <a:pt x="632" y="0"/>
                </a:moveTo>
                <a:cubicBezTo>
                  <a:pt x="257" y="0"/>
                  <a:pt x="0" y="114"/>
                  <a:pt x="67" y="268"/>
                </a:cubicBezTo>
                <a:lnTo>
                  <a:pt x="1344" y="2750"/>
                </a:lnTo>
                <a:cubicBezTo>
                  <a:pt x="1416" y="2919"/>
                  <a:pt x="1874" y="3039"/>
                  <a:pt x="2332" y="3039"/>
                </a:cubicBezTo>
                <a:lnTo>
                  <a:pt x="10212" y="3039"/>
                </a:lnTo>
                <a:cubicBezTo>
                  <a:pt x="10694" y="3039"/>
                  <a:pt x="10983" y="2919"/>
                  <a:pt x="10886" y="2774"/>
                </a:cubicBezTo>
                <a:lnTo>
                  <a:pt x="9320" y="268"/>
                </a:lnTo>
                <a:cubicBezTo>
                  <a:pt x="9224" y="124"/>
                  <a:pt x="8790" y="3"/>
                  <a:pt x="8332" y="3"/>
                </a:cubicBezTo>
                <a:lnTo>
                  <a:pt x="741" y="3"/>
                </a:lnTo>
                <a:cubicBezTo>
                  <a:pt x="704" y="1"/>
                  <a:pt x="668" y="0"/>
                  <a:pt x="632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3" name="Google Shape;1303;p113"/>
          <p:cNvSpPr/>
          <p:nvPr/>
        </p:nvSpPr>
        <p:spPr>
          <a:xfrm>
            <a:off x="3799183" y="3328483"/>
            <a:ext cx="205713" cy="54803"/>
          </a:xfrm>
          <a:custGeom>
            <a:rect b="b" l="l" r="r" t="t"/>
            <a:pathLst>
              <a:path extrusionOk="0" h="3037" w="11400">
                <a:moveTo>
                  <a:pt x="724" y="0"/>
                </a:moveTo>
                <a:cubicBezTo>
                  <a:pt x="290" y="0"/>
                  <a:pt x="1" y="121"/>
                  <a:pt x="97" y="265"/>
                </a:cubicBezTo>
                <a:lnTo>
                  <a:pt x="1736" y="2771"/>
                </a:lnTo>
                <a:cubicBezTo>
                  <a:pt x="1832" y="2916"/>
                  <a:pt x="2290" y="3036"/>
                  <a:pt x="2748" y="3036"/>
                </a:cubicBezTo>
                <a:lnTo>
                  <a:pt x="10652" y="3036"/>
                </a:lnTo>
                <a:cubicBezTo>
                  <a:pt x="11110" y="3036"/>
                  <a:pt x="11399" y="2916"/>
                  <a:pt x="11279" y="2771"/>
                </a:cubicBezTo>
                <a:lnTo>
                  <a:pt x="9327" y="265"/>
                </a:lnTo>
                <a:cubicBezTo>
                  <a:pt x="9206" y="121"/>
                  <a:pt x="8772" y="0"/>
                  <a:pt x="8315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4" name="Google Shape;1304;p113"/>
          <p:cNvSpPr/>
          <p:nvPr/>
        </p:nvSpPr>
        <p:spPr>
          <a:xfrm>
            <a:off x="3993564" y="3328483"/>
            <a:ext cx="212660" cy="55236"/>
          </a:xfrm>
          <a:custGeom>
            <a:rect b="b" l="l" r="r" t="t"/>
            <a:pathLst>
              <a:path extrusionOk="0" h="3061" w="11785">
                <a:moveTo>
                  <a:pt x="699" y="0"/>
                </a:moveTo>
                <a:cubicBezTo>
                  <a:pt x="266" y="0"/>
                  <a:pt x="1" y="121"/>
                  <a:pt x="121" y="265"/>
                </a:cubicBezTo>
                <a:lnTo>
                  <a:pt x="2121" y="2771"/>
                </a:lnTo>
                <a:cubicBezTo>
                  <a:pt x="2242" y="2916"/>
                  <a:pt x="2699" y="3036"/>
                  <a:pt x="3157" y="3036"/>
                </a:cubicBezTo>
                <a:lnTo>
                  <a:pt x="11061" y="3061"/>
                </a:lnTo>
                <a:cubicBezTo>
                  <a:pt x="11519" y="3061"/>
                  <a:pt x="11784" y="2940"/>
                  <a:pt x="11664" y="2771"/>
                </a:cubicBezTo>
                <a:lnTo>
                  <a:pt x="9350" y="289"/>
                </a:lnTo>
                <a:cubicBezTo>
                  <a:pt x="9206" y="121"/>
                  <a:pt x="8724" y="0"/>
                  <a:pt x="8290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5" name="Google Shape;1305;p113"/>
          <p:cNvSpPr/>
          <p:nvPr/>
        </p:nvSpPr>
        <p:spPr>
          <a:xfrm>
            <a:off x="4188377" y="3328917"/>
            <a:ext cx="220474" cy="54803"/>
          </a:xfrm>
          <a:custGeom>
            <a:rect b="b" l="l" r="r" t="t"/>
            <a:pathLst>
              <a:path extrusionOk="0" h="3037" w="12218">
                <a:moveTo>
                  <a:pt x="699" y="0"/>
                </a:moveTo>
                <a:cubicBezTo>
                  <a:pt x="241" y="0"/>
                  <a:pt x="0" y="97"/>
                  <a:pt x="145" y="265"/>
                </a:cubicBezTo>
                <a:lnTo>
                  <a:pt x="2506" y="2771"/>
                </a:lnTo>
                <a:cubicBezTo>
                  <a:pt x="2651" y="2916"/>
                  <a:pt x="3133" y="3037"/>
                  <a:pt x="3615" y="3037"/>
                </a:cubicBezTo>
                <a:lnTo>
                  <a:pt x="11495" y="3037"/>
                </a:lnTo>
                <a:cubicBezTo>
                  <a:pt x="11953" y="3037"/>
                  <a:pt x="12218" y="2916"/>
                  <a:pt x="12049" y="2771"/>
                </a:cubicBezTo>
                <a:lnTo>
                  <a:pt x="9374" y="265"/>
                </a:lnTo>
                <a:cubicBezTo>
                  <a:pt x="9206" y="121"/>
                  <a:pt x="8724" y="0"/>
                  <a:pt x="8290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6" name="Google Shape;1306;p113"/>
          <p:cNvSpPr/>
          <p:nvPr/>
        </p:nvSpPr>
        <p:spPr>
          <a:xfrm>
            <a:off x="1344937" y="3390667"/>
            <a:ext cx="547052" cy="54803"/>
          </a:xfrm>
          <a:custGeom>
            <a:rect b="b" l="l" r="r" t="t"/>
            <a:pathLst>
              <a:path extrusionOk="0" h="3037" w="30316">
                <a:moveTo>
                  <a:pt x="4049" y="0"/>
                </a:moveTo>
                <a:cubicBezTo>
                  <a:pt x="3567" y="0"/>
                  <a:pt x="3061" y="96"/>
                  <a:pt x="2917" y="265"/>
                </a:cubicBezTo>
                <a:lnTo>
                  <a:pt x="169" y="2747"/>
                </a:lnTo>
                <a:cubicBezTo>
                  <a:pt x="1" y="2892"/>
                  <a:pt x="266" y="3012"/>
                  <a:pt x="748" y="3012"/>
                </a:cubicBezTo>
                <a:lnTo>
                  <a:pt x="27255" y="3036"/>
                </a:lnTo>
                <a:cubicBezTo>
                  <a:pt x="27761" y="3036"/>
                  <a:pt x="28243" y="2916"/>
                  <a:pt x="28340" y="2771"/>
                </a:cubicBezTo>
                <a:lnTo>
                  <a:pt x="30195" y="265"/>
                </a:lnTo>
                <a:cubicBezTo>
                  <a:pt x="30316" y="121"/>
                  <a:pt x="30026" y="0"/>
                  <a:pt x="29544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7" name="Google Shape;1307;p113"/>
          <p:cNvSpPr/>
          <p:nvPr/>
        </p:nvSpPr>
        <p:spPr>
          <a:xfrm>
            <a:off x="1884572" y="3390667"/>
            <a:ext cx="210495" cy="55236"/>
          </a:xfrm>
          <a:custGeom>
            <a:rect b="b" l="l" r="r" t="t"/>
            <a:pathLst>
              <a:path extrusionOk="0" h="3061" w="11665">
                <a:moveTo>
                  <a:pt x="2941" y="0"/>
                </a:moveTo>
                <a:cubicBezTo>
                  <a:pt x="2483" y="0"/>
                  <a:pt x="2025" y="121"/>
                  <a:pt x="1905" y="265"/>
                </a:cubicBezTo>
                <a:lnTo>
                  <a:pt x="97" y="2771"/>
                </a:lnTo>
                <a:cubicBezTo>
                  <a:pt x="1" y="2916"/>
                  <a:pt x="290" y="3036"/>
                  <a:pt x="796" y="3036"/>
                </a:cubicBezTo>
                <a:lnTo>
                  <a:pt x="9038" y="3060"/>
                </a:lnTo>
                <a:cubicBezTo>
                  <a:pt x="9544" y="3060"/>
                  <a:pt x="10001" y="2940"/>
                  <a:pt x="10098" y="2795"/>
                </a:cubicBezTo>
                <a:lnTo>
                  <a:pt x="11592" y="289"/>
                </a:lnTo>
                <a:cubicBezTo>
                  <a:pt x="11664" y="145"/>
                  <a:pt x="11375" y="24"/>
                  <a:pt x="10893" y="24"/>
                </a:cubicBezTo>
                <a:lnTo>
                  <a:pt x="2941" y="0"/>
                </a:ln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8" name="Google Shape;1308;p113"/>
          <p:cNvSpPr/>
          <p:nvPr/>
        </p:nvSpPr>
        <p:spPr>
          <a:xfrm>
            <a:off x="2096348" y="3391100"/>
            <a:ext cx="203096" cy="54803"/>
          </a:xfrm>
          <a:custGeom>
            <a:rect b="b" l="l" r="r" t="t"/>
            <a:pathLst>
              <a:path extrusionOk="0" h="3037" w="11255">
                <a:moveTo>
                  <a:pt x="2531" y="0"/>
                </a:moveTo>
                <a:cubicBezTo>
                  <a:pt x="2049" y="0"/>
                  <a:pt x="1615" y="121"/>
                  <a:pt x="1519" y="265"/>
                </a:cubicBezTo>
                <a:lnTo>
                  <a:pt x="73" y="2771"/>
                </a:lnTo>
                <a:cubicBezTo>
                  <a:pt x="0" y="2916"/>
                  <a:pt x="314" y="3036"/>
                  <a:pt x="796" y="3036"/>
                </a:cubicBezTo>
                <a:lnTo>
                  <a:pt x="9061" y="3036"/>
                </a:lnTo>
                <a:cubicBezTo>
                  <a:pt x="9543" y="3036"/>
                  <a:pt x="10001" y="2916"/>
                  <a:pt x="10073" y="2771"/>
                </a:cubicBezTo>
                <a:lnTo>
                  <a:pt x="11206" y="265"/>
                </a:lnTo>
                <a:cubicBezTo>
                  <a:pt x="11254" y="121"/>
                  <a:pt x="10941" y="0"/>
                  <a:pt x="10459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9" name="Google Shape;1309;p113"/>
          <p:cNvSpPr/>
          <p:nvPr/>
        </p:nvSpPr>
        <p:spPr>
          <a:xfrm>
            <a:off x="2307240" y="3391100"/>
            <a:ext cx="195698" cy="54803"/>
          </a:xfrm>
          <a:custGeom>
            <a:rect b="b" l="l" r="r" t="t"/>
            <a:pathLst>
              <a:path extrusionOk="0" h="3037" w="10845">
                <a:moveTo>
                  <a:pt x="2097" y="0"/>
                </a:moveTo>
                <a:cubicBezTo>
                  <a:pt x="1639" y="0"/>
                  <a:pt x="1206" y="121"/>
                  <a:pt x="1133" y="265"/>
                </a:cubicBezTo>
                <a:lnTo>
                  <a:pt x="49" y="2771"/>
                </a:lnTo>
                <a:cubicBezTo>
                  <a:pt x="1" y="2916"/>
                  <a:pt x="338" y="3036"/>
                  <a:pt x="820" y="3036"/>
                </a:cubicBezTo>
                <a:lnTo>
                  <a:pt x="9086" y="3036"/>
                </a:lnTo>
                <a:cubicBezTo>
                  <a:pt x="9568" y="3036"/>
                  <a:pt x="10001" y="2916"/>
                  <a:pt x="10050" y="2771"/>
                </a:cubicBezTo>
                <a:lnTo>
                  <a:pt x="10821" y="289"/>
                </a:lnTo>
                <a:cubicBezTo>
                  <a:pt x="10845" y="121"/>
                  <a:pt x="10507" y="0"/>
                  <a:pt x="10050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0" name="Google Shape;1310;p113"/>
          <p:cNvSpPr/>
          <p:nvPr/>
        </p:nvSpPr>
        <p:spPr>
          <a:xfrm>
            <a:off x="2518150" y="3391533"/>
            <a:ext cx="188300" cy="54803"/>
          </a:xfrm>
          <a:custGeom>
            <a:rect b="b" l="l" r="r" t="t"/>
            <a:pathLst>
              <a:path extrusionOk="0" h="3037" w="10435">
                <a:moveTo>
                  <a:pt x="1663" y="0"/>
                </a:moveTo>
                <a:cubicBezTo>
                  <a:pt x="1205" y="0"/>
                  <a:pt x="795" y="97"/>
                  <a:pt x="747" y="265"/>
                </a:cubicBezTo>
                <a:lnTo>
                  <a:pt x="24" y="2747"/>
                </a:lnTo>
                <a:cubicBezTo>
                  <a:pt x="0" y="2916"/>
                  <a:pt x="362" y="3012"/>
                  <a:pt x="844" y="3037"/>
                </a:cubicBezTo>
                <a:lnTo>
                  <a:pt x="9109" y="3037"/>
                </a:lnTo>
                <a:cubicBezTo>
                  <a:pt x="9591" y="3037"/>
                  <a:pt x="10001" y="2916"/>
                  <a:pt x="10025" y="2772"/>
                </a:cubicBezTo>
                <a:lnTo>
                  <a:pt x="10410" y="265"/>
                </a:lnTo>
                <a:cubicBezTo>
                  <a:pt x="10434" y="121"/>
                  <a:pt x="10097" y="0"/>
                  <a:pt x="9615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1" name="Google Shape;1311;p113"/>
          <p:cNvSpPr/>
          <p:nvPr/>
        </p:nvSpPr>
        <p:spPr>
          <a:xfrm>
            <a:off x="2729042" y="3391533"/>
            <a:ext cx="180919" cy="54803"/>
          </a:xfrm>
          <a:custGeom>
            <a:rect b="b" l="l" r="r" t="t"/>
            <a:pathLst>
              <a:path extrusionOk="0" h="3037" w="10026">
                <a:moveTo>
                  <a:pt x="1254" y="0"/>
                </a:moveTo>
                <a:cubicBezTo>
                  <a:pt x="772" y="0"/>
                  <a:pt x="386" y="121"/>
                  <a:pt x="362" y="265"/>
                </a:cubicBezTo>
                <a:lnTo>
                  <a:pt x="25" y="2772"/>
                </a:lnTo>
                <a:cubicBezTo>
                  <a:pt x="1" y="2916"/>
                  <a:pt x="362" y="3037"/>
                  <a:pt x="868" y="3037"/>
                </a:cubicBezTo>
                <a:lnTo>
                  <a:pt x="9109" y="3037"/>
                </a:lnTo>
                <a:cubicBezTo>
                  <a:pt x="9616" y="3037"/>
                  <a:pt x="10001" y="2916"/>
                  <a:pt x="10001" y="2772"/>
                </a:cubicBezTo>
                <a:lnTo>
                  <a:pt x="10025" y="265"/>
                </a:lnTo>
                <a:cubicBezTo>
                  <a:pt x="10025" y="121"/>
                  <a:pt x="9664" y="0"/>
                  <a:pt x="9182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2" name="Google Shape;1312;p113"/>
          <p:cNvSpPr/>
          <p:nvPr/>
        </p:nvSpPr>
        <p:spPr>
          <a:xfrm>
            <a:off x="2939501" y="3391533"/>
            <a:ext cx="180919" cy="55236"/>
          </a:xfrm>
          <a:custGeom>
            <a:rect b="b" l="l" r="r" t="t"/>
            <a:pathLst>
              <a:path extrusionOk="0" h="3061" w="10026">
                <a:moveTo>
                  <a:pt x="844" y="0"/>
                </a:moveTo>
                <a:cubicBezTo>
                  <a:pt x="386" y="0"/>
                  <a:pt x="1" y="121"/>
                  <a:pt x="1" y="265"/>
                </a:cubicBezTo>
                <a:lnTo>
                  <a:pt x="25" y="2772"/>
                </a:lnTo>
                <a:cubicBezTo>
                  <a:pt x="25" y="2916"/>
                  <a:pt x="410" y="3037"/>
                  <a:pt x="892" y="3037"/>
                </a:cubicBezTo>
                <a:lnTo>
                  <a:pt x="9158" y="3061"/>
                </a:lnTo>
                <a:cubicBezTo>
                  <a:pt x="9640" y="3061"/>
                  <a:pt x="10025" y="2940"/>
                  <a:pt x="10001" y="2796"/>
                </a:cubicBezTo>
                <a:lnTo>
                  <a:pt x="9664" y="289"/>
                </a:lnTo>
                <a:cubicBezTo>
                  <a:pt x="9664" y="145"/>
                  <a:pt x="9254" y="24"/>
                  <a:pt x="8796" y="24"/>
                </a:cubicBezTo>
                <a:lnTo>
                  <a:pt x="844" y="0"/>
                </a:ln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3" name="Google Shape;1313;p113"/>
          <p:cNvSpPr/>
          <p:nvPr/>
        </p:nvSpPr>
        <p:spPr>
          <a:xfrm>
            <a:off x="3143013" y="3391966"/>
            <a:ext cx="188300" cy="54803"/>
          </a:xfrm>
          <a:custGeom>
            <a:rect b="b" l="l" r="r" t="t"/>
            <a:pathLst>
              <a:path extrusionOk="0" h="3037" w="10435">
                <a:moveTo>
                  <a:pt x="820" y="0"/>
                </a:moveTo>
                <a:cubicBezTo>
                  <a:pt x="362" y="0"/>
                  <a:pt x="1" y="121"/>
                  <a:pt x="25" y="265"/>
                </a:cubicBezTo>
                <a:lnTo>
                  <a:pt x="410" y="2772"/>
                </a:lnTo>
                <a:cubicBezTo>
                  <a:pt x="434" y="2916"/>
                  <a:pt x="844" y="3037"/>
                  <a:pt x="1326" y="3037"/>
                </a:cubicBezTo>
                <a:lnTo>
                  <a:pt x="9591" y="3037"/>
                </a:lnTo>
                <a:cubicBezTo>
                  <a:pt x="10073" y="3037"/>
                  <a:pt x="10435" y="2916"/>
                  <a:pt x="10387" y="2772"/>
                </a:cubicBezTo>
                <a:lnTo>
                  <a:pt x="9688" y="265"/>
                </a:lnTo>
                <a:cubicBezTo>
                  <a:pt x="9664" y="121"/>
                  <a:pt x="9254" y="0"/>
                  <a:pt x="8772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4" name="Google Shape;1314;p113"/>
          <p:cNvSpPr/>
          <p:nvPr/>
        </p:nvSpPr>
        <p:spPr>
          <a:xfrm>
            <a:off x="3753529" y="3392399"/>
            <a:ext cx="210477" cy="54803"/>
          </a:xfrm>
          <a:custGeom>
            <a:rect b="b" l="l" r="r" t="t"/>
            <a:pathLst>
              <a:path extrusionOk="0" h="3037" w="11664">
                <a:moveTo>
                  <a:pt x="772" y="0"/>
                </a:moveTo>
                <a:cubicBezTo>
                  <a:pt x="314" y="0"/>
                  <a:pt x="1" y="121"/>
                  <a:pt x="97" y="266"/>
                </a:cubicBezTo>
                <a:lnTo>
                  <a:pt x="1567" y="2772"/>
                </a:lnTo>
                <a:cubicBezTo>
                  <a:pt x="1663" y="2916"/>
                  <a:pt x="2121" y="3037"/>
                  <a:pt x="2603" y="3037"/>
                </a:cubicBezTo>
                <a:lnTo>
                  <a:pt x="10869" y="3037"/>
                </a:lnTo>
                <a:cubicBezTo>
                  <a:pt x="11351" y="3037"/>
                  <a:pt x="11664" y="2916"/>
                  <a:pt x="11568" y="2772"/>
                </a:cubicBezTo>
                <a:lnTo>
                  <a:pt x="9760" y="266"/>
                </a:lnTo>
                <a:cubicBezTo>
                  <a:pt x="9664" y="121"/>
                  <a:pt x="9206" y="0"/>
                  <a:pt x="8724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5" name="Google Shape;1315;p113"/>
          <p:cNvSpPr/>
          <p:nvPr/>
        </p:nvSpPr>
        <p:spPr>
          <a:xfrm>
            <a:off x="3957041" y="3392399"/>
            <a:ext cx="217875" cy="54803"/>
          </a:xfrm>
          <a:custGeom>
            <a:rect b="b" l="l" r="r" t="t"/>
            <a:pathLst>
              <a:path extrusionOk="0" h="3037" w="12074">
                <a:moveTo>
                  <a:pt x="771" y="0"/>
                </a:moveTo>
                <a:cubicBezTo>
                  <a:pt x="290" y="0"/>
                  <a:pt x="0" y="121"/>
                  <a:pt x="121" y="266"/>
                </a:cubicBezTo>
                <a:lnTo>
                  <a:pt x="1952" y="2772"/>
                </a:lnTo>
                <a:cubicBezTo>
                  <a:pt x="2073" y="2916"/>
                  <a:pt x="2555" y="3037"/>
                  <a:pt x="3037" y="3037"/>
                </a:cubicBezTo>
                <a:lnTo>
                  <a:pt x="11302" y="3037"/>
                </a:lnTo>
                <a:cubicBezTo>
                  <a:pt x="11784" y="3037"/>
                  <a:pt x="12073" y="2940"/>
                  <a:pt x="11953" y="2772"/>
                </a:cubicBezTo>
                <a:lnTo>
                  <a:pt x="9784" y="266"/>
                </a:lnTo>
                <a:cubicBezTo>
                  <a:pt x="9664" y="121"/>
                  <a:pt x="9182" y="0"/>
                  <a:pt x="8724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6" name="Google Shape;1316;p113"/>
          <p:cNvSpPr/>
          <p:nvPr/>
        </p:nvSpPr>
        <p:spPr>
          <a:xfrm>
            <a:off x="4161418" y="3392399"/>
            <a:ext cx="315715" cy="55236"/>
          </a:xfrm>
          <a:custGeom>
            <a:rect b="b" l="l" r="r" t="t"/>
            <a:pathLst>
              <a:path extrusionOk="0" h="3061" w="17496">
                <a:moveTo>
                  <a:pt x="747" y="0"/>
                </a:moveTo>
                <a:cubicBezTo>
                  <a:pt x="289" y="0"/>
                  <a:pt x="0" y="121"/>
                  <a:pt x="145" y="290"/>
                </a:cubicBezTo>
                <a:lnTo>
                  <a:pt x="2338" y="2772"/>
                </a:lnTo>
                <a:cubicBezTo>
                  <a:pt x="2482" y="2940"/>
                  <a:pt x="2988" y="3061"/>
                  <a:pt x="3470" y="3061"/>
                </a:cubicBezTo>
                <a:lnTo>
                  <a:pt x="16748" y="3061"/>
                </a:lnTo>
                <a:cubicBezTo>
                  <a:pt x="17230" y="3061"/>
                  <a:pt x="17495" y="2940"/>
                  <a:pt x="17351" y="2796"/>
                </a:cubicBezTo>
                <a:lnTo>
                  <a:pt x="14652" y="290"/>
                </a:lnTo>
                <a:cubicBezTo>
                  <a:pt x="14507" y="145"/>
                  <a:pt x="14001" y="25"/>
                  <a:pt x="13543" y="25"/>
                </a:cubicBezTo>
                <a:lnTo>
                  <a:pt x="747" y="0"/>
                </a:ln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17" name="Google Shape;1317;p113"/>
          <p:cNvPicPr preferRelativeResize="0"/>
          <p:nvPr/>
        </p:nvPicPr>
        <p:blipFill rotWithShape="1">
          <a:blip r:embed="rId3">
            <a:alphaModFix/>
          </a:blip>
          <a:srcRect b="11945" l="0" r="0" t="6567"/>
          <a:stretch/>
        </p:blipFill>
        <p:spPr>
          <a:xfrm>
            <a:off x="5991227" y="2112299"/>
            <a:ext cx="2555700" cy="2082300"/>
          </a:xfrm>
          <a:prstGeom prst="bevel">
            <a:avLst>
              <a:gd fmla="val 12500" name="adj"/>
            </a:avLst>
          </a:prstGeom>
          <a:noFill/>
          <a:ln>
            <a:noFill/>
          </a:ln>
        </p:spPr>
      </p:pic>
      <p:sp>
        <p:nvSpPr>
          <p:cNvPr id="1318" name="Google Shape;1318;p113"/>
          <p:cNvSpPr txBox="1"/>
          <p:nvPr>
            <p:ph idx="1" type="body"/>
          </p:nvPr>
        </p:nvSpPr>
        <p:spPr>
          <a:xfrm>
            <a:off x="491500" y="1506300"/>
            <a:ext cx="3985500" cy="21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Välkommen till första uppgiften!</a:t>
            </a:r>
            <a:endParaRPr b="1" sz="18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Uppgifterna är till för att testa dina färdigheter och kunskaper för att både öva och repetera på det vi har arbetat med under föreläsningarna.</a:t>
            </a:r>
            <a:endParaRPr sz="1500"/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Dessa är </a:t>
            </a:r>
            <a:r>
              <a:rPr b="1" lang="en" sz="1500"/>
              <a:t>INTE</a:t>
            </a:r>
            <a:r>
              <a:rPr lang="en" sz="1500"/>
              <a:t> obligatoriska.</a:t>
            </a:r>
            <a:br>
              <a:rPr lang="en" sz="1500"/>
            </a:br>
            <a:r>
              <a:rPr lang="en" sz="1500"/>
              <a:t>Men är starkt rekommenderat att arbeta med.</a:t>
            </a:r>
            <a:endParaRPr sz="1500"/>
          </a:p>
        </p:txBody>
      </p:sp>
      <p:sp>
        <p:nvSpPr>
          <p:cNvPr id="1319" name="Google Shape;1319;p113"/>
          <p:cNvSpPr/>
          <p:nvPr/>
        </p:nvSpPr>
        <p:spPr>
          <a:xfrm>
            <a:off x="0" y="269700"/>
            <a:ext cx="1596000" cy="12366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0" name="Google Shape;1320;p113"/>
          <p:cNvSpPr/>
          <p:nvPr/>
        </p:nvSpPr>
        <p:spPr>
          <a:xfrm rot="10800000">
            <a:off x="-1033725" y="723425"/>
            <a:ext cx="2047200" cy="1507500"/>
          </a:xfrm>
          <a:prstGeom prst="diagStripe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897BB"/>
              </a:solidFill>
            </a:endParaRPr>
          </a:p>
        </p:txBody>
      </p:sp>
      <p:sp>
        <p:nvSpPr>
          <p:cNvPr id="1321" name="Google Shape;1321;p113"/>
          <p:cNvSpPr/>
          <p:nvPr/>
        </p:nvSpPr>
        <p:spPr>
          <a:xfrm rot="10800000">
            <a:off x="-1557375" y="1909650"/>
            <a:ext cx="1973100" cy="1324200"/>
          </a:xfrm>
          <a:prstGeom prst="diagStripe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897BB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33"/>
          <p:cNvSpPr/>
          <p:nvPr/>
        </p:nvSpPr>
        <p:spPr>
          <a:xfrm>
            <a:off x="8541451" y="4508405"/>
            <a:ext cx="423900" cy="18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p33"/>
          <p:cNvSpPr/>
          <p:nvPr/>
        </p:nvSpPr>
        <p:spPr>
          <a:xfrm>
            <a:off x="84146" y="4645907"/>
            <a:ext cx="423900" cy="18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p33"/>
          <p:cNvSpPr/>
          <p:nvPr/>
        </p:nvSpPr>
        <p:spPr>
          <a:xfrm>
            <a:off x="8056451" y="4745080"/>
            <a:ext cx="423900" cy="184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" name="Google Shape;410;p33"/>
          <p:cNvSpPr/>
          <p:nvPr/>
        </p:nvSpPr>
        <p:spPr>
          <a:xfrm>
            <a:off x="8720096" y="4830707"/>
            <a:ext cx="423900" cy="18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Google Shape;411;p33"/>
          <p:cNvSpPr/>
          <p:nvPr/>
        </p:nvSpPr>
        <p:spPr>
          <a:xfrm>
            <a:off x="508051" y="4929880"/>
            <a:ext cx="423900" cy="184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p33"/>
          <p:cNvSpPr/>
          <p:nvPr/>
        </p:nvSpPr>
        <p:spPr>
          <a:xfrm>
            <a:off x="720001" y="4600805"/>
            <a:ext cx="423900" cy="18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p33"/>
          <p:cNvSpPr txBox="1"/>
          <p:nvPr>
            <p:ph idx="4294967295" type="title"/>
          </p:nvPr>
        </p:nvSpPr>
        <p:spPr>
          <a:xfrm>
            <a:off x="2844150" y="205500"/>
            <a:ext cx="34557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EX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414" name="Google Shape;414;p33"/>
          <p:cNvSpPr/>
          <p:nvPr/>
        </p:nvSpPr>
        <p:spPr>
          <a:xfrm>
            <a:off x="508050" y="-865750"/>
            <a:ext cx="2261100" cy="22713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p33"/>
          <p:cNvSpPr/>
          <p:nvPr/>
        </p:nvSpPr>
        <p:spPr>
          <a:xfrm>
            <a:off x="8336175" y="651475"/>
            <a:ext cx="2261100" cy="22713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p33"/>
          <p:cNvSpPr txBox="1"/>
          <p:nvPr/>
        </p:nvSpPr>
        <p:spPr>
          <a:xfrm>
            <a:off x="84150" y="2025875"/>
            <a:ext cx="3972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C66D"/>
                </a:solidFill>
                <a:latin typeface="Anaheim"/>
                <a:ea typeface="Anaheim"/>
                <a:cs typeface="Anaheim"/>
                <a:sym typeface="Anaheim"/>
              </a:rPr>
              <a:t>HomeScreen</a:t>
            </a: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 - Can navigate to 3 activities</a:t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417" name="Google Shape;417;p33"/>
          <p:cNvSpPr/>
          <p:nvPr/>
        </p:nvSpPr>
        <p:spPr>
          <a:xfrm>
            <a:off x="132400" y="-815575"/>
            <a:ext cx="2391600" cy="1908600"/>
          </a:xfrm>
          <a:prstGeom prst="diagStripe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p33"/>
          <p:cNvSpPr/>
          <p:nvPr/>
        </p:nvSpPr>
        <p:spPr>
          <a:xfrm>
            <a:off x="825000" y="-667200"/>
            <a:ext cx="2019300" cy="2388600"/>
          </a:xfrm>
          <a:prstGeom prst="diagStripe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19" name="Google Shape;41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86800" y="76200"/>
            <a:ext cx="5357201" cy="4991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114"/>
          <p:cNvSpPr txBox="1"/>
          <p:nvPr/>
        </p:nvSpPr>
        <p:spPr>
          <a:xfrm>
            <a:off x="2091900" y="1099875"/>
            <a:ext cx="4971000" cy="4043700"/>
          </a:xfrm>
          <a:prstGeom prst="rect">
            <a:avLst/>
          </a:prstGeom>
          <a:solidFill>
            <a:srgbClr val="2B2B2B"/>
          </a:solidFill>
          <a:ln cap="flat" cmpd="sng" w="9525">
            <a:solidFill>
              <a:srgbClr val="435D7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// Vad är en </a:t>
            </a:r>
            <a:r>
              <a:rPr b="1" lang="en" sz="1600">
                <a:solidFill>
                  <a:srgbClr val="D55FDE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Navigation Graph</a:t>
            </a:r>
            <a:r>
              <a:rPr b="1" lang="en" sz="1600">
                <a:solidFill>
                  <a:srgbClr val="BBBBBB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?</a:t>
            </a:r>
            <a:endParaRPr b="1" sz="1600">
              <a:solidFill>
                <a:srgbClr val="BBBBBB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BBBBBB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BBBBBB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// Kan man tillämpa Aktiviteter inom </a:t>
            </a:r>
            <a:r>
              <a:rPr b="1" lang="en" sz="1600">
                <a:solidFill>
                  <a:srgbClr val="D55FDE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Navigation Graph</a:t>
            </a:r>
            <a:r>
              <a:rPr b="1" lang="en" sz="1600">
                <a:solidFill>
                  <a:srgbClr val="BBBBBB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? </a:t>
            </a:r>
            <a:endParaRPr b="1" sz="1600">
              <a:solidFill>
                <a:srgbClr val="BBBBBB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BBBBBB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Vilka </a:t>
            </a:r>
            <a:r>
              <a:rPr b="1" lang="en" sz="1600">
                <a:solidFill>
                  <a:srgbClr val="EF596F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begränsningar</a:t>
            </a:r>
            <a:r>
              <a:rPr b="1" lang="en" sz="1600">
                <a:solidFill>
                  <a:srgbClr val="BBBBBB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finns?</a:t>
            </a:r>
            <a:endParaRPr b="1" sz="1600">
              <a:solidFill>
                <a:srgbClr val="BBBBBB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A9B7C6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// Varför använder man </a:t>
            </a:r>
            <a:r>
              <a:rPr b="1" lang="en" sz="1600">
                <a:solidFill>
                  <a:srgbClr val="89CA78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‘Global Action’</a:t>
            </a:r>
            <a:r>
              <a:rPr b="1" lang="en" sz="16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när det går att navigera utan?</a:t>
            </a:r>
            <a:endParaRPr b="1" sz="1600">
              <a:solidFill>
                <a:srgbClr val="A9B7C6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A9B7C6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A9B7C6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A9B7C6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// Vad är den vanligaste orsaken för att komponenter </a:t>
            </a:r>
            <a:r>
              <a:rPr b="1" lang="en" sz="1600">
                <a:solidFill>
                  <a:srgbClr val="61AFEF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faller utanför</a:t>
            </a:r>
            <a:r>
              <a:rPr b="1" lang="en" sz="16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vy’n?</a:t>
            </a:r>
            <a:endParaRPr b="1" sz="1600">
              <a:solidFill>
                <a:srgbClr val="A9B7C6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A9B7C6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327" name="Google Shape;1327;p114"/>
          <p:cNvSpPr txBox="1"/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MINNS DU?</a:t>
            </a:r>
            <a:endParaRPr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1" name="Shape 1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2" name="Google Shape;1332;p115"/>
          <p:cNvGrpSpPr/>
          <p:nvPr/>
        </p:nvGrpSpPr>
        <p:grpSpPr>
          <a:xfrm>
            <a:off x="7857625" y="661875"/>
            <a:ext cx="1668375" cy="1470975"/>
            <a:chOff x="6974825" y="1092500"/>
            <a:chExt cx="1668375" cy="1470975"/>
          </a:xfrm>
        </p:grpSpPr>
        <p:sp>
          <p:nvSpPr>
            <p:cNvPr id="1333" name="Google Shape;1333;p115"/>
            <p:cNvSpPr txBox="1"/>
            <p:nvPr/>
          </p:nvSpPr>
          <p:spPr>
            <a:xfrm>
              <a:off x="6974825" y="1302838"/>
              <a:ext cx="1380300" cy="104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1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334" name="Google Shape;1334;p115"/>
            <p:cNvSpPr txBox="1"/>
            <p:nvPr/>
          </p:nvSpPr>
          <p:spPr>
            <a:xfrm>
              <a:off x="7120800" y="1516775"/>
              <a:ext cx="1380300" cy="104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1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335" name="Google Shape;1335;p115"/>
            <p:cNvSpPr txBox="1"/>
            <p:nvPr/>
          </p:nvSpPr>
          <p:spPr>
            <a:xfrm>
              <a:off x="7262900" y="1092500"/>
              <a:ext cx="1380300" cy="104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1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grpSp>
        <p:nvGrpSpPr>
          <p:cNvPr id="1336" name="Google Shape;1336;p115"/>
          <p:cNvGrpSpPr/>
          <p:nvPr/>
        </p:nvGrpSpPr>
        <p:grpSpPr>
          <a:xfrm>
            <a:off x="6974825" y="1092500"/>
            <a:ext cx="1668375" cy="1470975"/>
            <a:chOff x="6974825" y="1092500"/>
            <a:chExt cx="1668375" cy="1470975"/>
          </a:xfrm>
        </p:grpSpPr>
        <p:sp>
          <p:nvSpPr>
            <p:cNvPr id="1337" name="Google Shape;1337;p115"/>
            <p:cNvSpPr txBox="1"/>
            <p:nvPr/>
          </p:nvSpPr>
          <p:spPr>
            <a:xfrm>
              <a:off x="6974825" y="1302838"/>
              <a:ext cx="1380300" cy="104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1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338" name="Google Shape;1338;p115"/>
            <p:cNvSpPr txBox="1"/>
            <p:nvPr/>
          </p:nvSpPr>
          <p:spPr>
            <a:xfrm>
              <a:off x="7120800" y="1516775"/>
              <a:ext cx="1380300" cy="104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1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339" name="Google Shape;1339;p115"/>
            <p:cNvSpPr txBox="1"/>
            <p:nvPr/>
          </p:nvSpPr>
          <p:spPr>
            <a:xfrm>
              <a:off x="7262900" y="1092500"/>
              <a:ext cx="1380300" cy="104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1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sp>
        <p:nvSpPr>
          <p:cNvPr id="1340" name="Google Shape;1340;p115"/>
          <p:cNvSpPr/>
          <p:nvPr/>
        </p:nvSpPr>
        <p:spPr>
          <a:xfrm>
            <a:off x="236600" y="236600"/>
            <a:ext cx="5246400" cy="4752600"/>
          </a:xfrm>
          <a:prstGeom prst="rect">
            <a:avLst/>
          </a:prstGeom>
          <a:solidFill>
            <a:srgbClr val="2B2B2B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1" name="Google Shape;1341;p115"/>
          <p:cNvSpPr txBox="1"/>
          <p:nvPr/>
        </p:nvSpPr>
        <p:spPr>
          <a:xfrm>
            <a:off x="802375" y="246950"/>
            <a:ext cx="4680600" cy="51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// –Uppgift #1– //</a:t>
            </a:r>
            <a:endParaRPr sz="12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/* INSTRUCTIONS</a:t>
            </a:r>
            <a:endParaRPr sz="1200">
              <a:solidFill>
                <a:srgbClr val="CC783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CC783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	Skapa ett nytt </a:t>
            </a:r>
            <a:r>
              <a:rPr lang="en" sz="1200">
                <a:solidFill>
                  <a:srgbClr val="FFC66D"/>
                </a:solidFill>
                <a:latin typeface="Fira Code"/>
                <a:ea typeface="Fira Code"/>
                <a:cs typeface="Fira Code"/>
                <a:sym typeface="Fira Code"/>
              </a:rPr>
              <a:t>projekt</a:t>
            </a: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!</a:t>
            </a:r>
            <a:endParaRPr sz="1200">
              <a:solidFill>
                <a:srgbClr val="CC783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	Döp </a:t>
            </a:r>
            <a:r>
              <a:rPr lang="en" sz="1200">
                <a:solidFill>
                  <a:srgbClr val="FFC66D"/>
                </a:solidFill>
                <a:latin typeface="Fira Code"/>
                <a:ea typeface="Fira Code"/>
                <a:cs typeface="Fira Code"/>
                <a:sym typeface="Fira Code"/>
              </a:rPr>
              <a:t>projektet</a:t>
            </a: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 till: </a:t>
            </a:r>
            <a:r>
              <a:rPr lang="en" sz="1200">
                <a:solidFill>
                  <a:srgbClr val="61AFEF"/>
                </a:solidFill>
                <a:latin typeface="Fira Code"/>
                <a:ea typeface="Fira Code"/>
                <a:cs typeface="Fira Code"/>
                <a:sym typeface="Fira Code"/>
              </a:rPr>
              <a:t>Lektion_9_uppgifter</a:t>
            </a:r>
            <a:endParaRPr sz="1200">
              <a:solidFill>
                <a:srgbClr val="61AFEF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61AFEF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1AFEF"/>
                </a:solidFill>
                <a:latin typeface="Fira Code"/>
                <a:ea typeface="Fira Code"/>
                <a:cs typeface="Fira Code"/>
                <a:sym typeface="Fira Code"/>
              </a:rPr>
              <a:t>	</a:t>
            </a: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Skapa en ny </a:t>
            </a:r>
            <a:r>
              <a:rPr lang="en" sz="1200">
                <a:solidFill>
                  <a:srgbClr val="FFC66D"/>
                </a:solidFill>
                <a:latin typeface="Fira Code"/>
                <a:ea typeface="Fira Code"/>
                <a:cs typeface="Fira Code"/>
                <a:sym typeface="Fira Code"/>
              </a:rPr>
              <a:t>‘Navigation Resource Folder’</a:t>
            </a:r>
            <a:endParaRPr sz="1200">
              <a:solidFill>
                <a:srgbClr val="FFC66D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	Skapa 3 fragments via Navigation Graph.</a:t>
            </a:r>
            <a:endParaRPr sz="1200">
              <a:solidFill>
                <a:srgbClr val="CC783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	</a:t>
            </a:r>
            <a:r>
              <a:rPr i="1"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First, Second &amp; Third fragment.</a:t>
            </a:r>
            <a:endParaRPr i="1" sz="1200">
              <a:solidFill>
                <a:srgbClr val="CC783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CC783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	Drag och släpp kopplingen från pilarna så</a:t>
            </a:r>
            <a:b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</a:b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	att det går att navigera mellan:</a:t>
            </a:r>
            <a:endParaRPr sz="1200">
              <a:solidFill>
                <a:srgbClr val="CC783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CC783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C66D"/>
                </a:solidFill>
                <a:latin typeface="Fira Code"/>
                <a:ea typeface="Fira Code"/>
                <a:cs typeface="Fira Code"/>
                <a:sym typeface="Fira Code"/>
              </a:rPr>
              <a:t>	1 </a:t>
            </a: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-&gt;</a:t>
            </a:r>
            <a:r>
              <a:rPr lang="en" sz="1200">
                <a:solidFill>
                  <a:srgbClr val="FFC66D"/>
                </a:solidFill>
                <a:latin typeface="Fira Code"/>
                <a:ea typeface="Fira Code"/>
                <a:cs typeface="Fira Code"/>
                <a:sym typeface="Fira Code"/>
              </a:rPr>
              <a:t> 2 </a:t>
            </a: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-&gt;</a:t>
            </a:r>
            <a:r>
              <a:rPr lang="en" sz="1200">
                <a:solidFill>
                  <a:srgbClr val="FFC66D"/>
                </a:solidFill>
                <a:latin typeface="Fira Code"/>
                <a:ea typeface="Fira Code"/>
                <a:cs typeface="Fira Code"/>
                <a:sym typeface="Fira Code"/>
              </a:rPr>
              <a:t> 3 </a:t>
            </a: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-&gt;</a:t>
            </a:r>
            <a:r>
              <a:rPr lang="en" sz="1200">
                <a:solidFill>
                  <a:srgbClr val="FFC66D"/>
                </a:solidFill>
                <a:latin typeface="Fira Code"/>
                <a:ea typeface="Fira Code"/>
                <a:cs typeface="Fira Code"/>
                <a:sym typeface="Fira Code"/>
              </a:rPr>
              <a:t> 1</a:t>
            </a:r>
            <a:endParaRPr sz="1200">
              <a:solidFill>
                <a:srgbClr val="CC783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*/</a:t>
            </a:r>
            <a:endParaRPr sz="1200">
              <a:solidFill>
                <a:srgbClr val="CC783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CC783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// </a:t>
            </a:r>
            <a:r>
              <a:rPr i="1" lang="en" sz="12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HINT &amp; Examples</a:t>
            </a:r>
            <a:endParaRPr i="1" sz="1200">
              <a:solidFill>
                <a:srgbClr val="359FF4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59FF4"/>
                </a:solidFill>
                <a:latin typeface="Fira Code"/>
                <a:ea typeface="Fira Code"/>
                <a:cs typeface="Fira Code"/>
                <a:sym typeface="Fira Code"/>
              </a:rPr>
              <a:t>hint(</a:t>
            </a:r>
            <a:r>
              <a:rPr lang="en" sz="1200">
                <a:solidFill>
                  <a:srgbClr val="54A857"/>
                </a:solidFill>
                <a:latin typeface="Fira Code"/>
                <a:ea typeface="Fira Code"/>
                <a:cs typeface="Fira Code"/>
                <a:sym typeface="Fira Code"/>
              </a:rPr>
              <a:t>” </a:t>
            </a:r>
            <a:r>
              <a:rPr b="1" lang="en" sz="1200">
                <a:solidFill>
                  <a:srgbClr val="54A857"/>
                </a:solidFill>
                <a:latin typeface="Fira Code"/>
                <a:ea typeface="Fira Code"/>
                <a:cs typeface="Fira Code"/>
                <a:sym typeface="Fira Code"/>
              </a:rPr>
              <a:t>Slide #12 </a:t>
            </a:r>
            <a:endParaRPr b="1" sz="1200">
              <a:solidFill>
                <a:srgbClr val="54A857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54A857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54A857"/>
                </a:solidFill>
                <a:latin typeface="Fira Code"/>
                <a:ea typeface="Fira Code"/>
                <a:cs typeface="Fira Code"/>
                <a:sym typeface="Fira Code"/>
              </a:rPr>
              <a:t>Glöm inte: </a:t>
            </a:r>
            <a:r>
              <a:rPr lang="en" sz="1200">
                <a:solidFill>
                  <a:srgbClr val="54A857"/>
                </a:solidFill>
                <a:latin typeface="Fira Code"/>
                <a:ea typeface="Fira Code"/>
                <a:cs typeface="Fira Code"/>
                <a:sym typeface="Fira Code"/>
              </a:rPr>
              <a:t>Navigation Host </a:t>
            </a:r>
            <a:r>
              <a:rPr b="1" lang="en" sz="1200">
                <a:solidFill>
                  <a:srgbClr val="54A857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endParaRPr b="1" sz="1200">
              <a:solidFill>
                <a:srgbClr val="54A857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54A857"/>
                </a:solidFill>
                <a:latin typeface="Fira Code"/>
                <a:ea typeface="Fira Code"/>
                <a:cs typeface="Fira Code"/>
                <a:sym typeface="Fira Code"/>
              </a:rPr>
              <a:t>Glöm inte:</a:t>
            </a:r>
            <a:r>
              <a:rPr lang="en" sz="1200">
                <a:solidFill>
                  <a:srgbClr val="54A857"/>
                </a:solidFill>
                <a:latin typeface="Fira Code"/>
                <a:ea typeface="Fira Code"/>
                <a:cs typeface="Fira Code"/>
                <a:sym typeface="Fira Code"/>
              </a:rPr>
              <a:t> namnge komponenterna till något relevant. T.ex FirstFragment. </a:t>
            </a:r>
            <a:br>
              <a:rPr lang="en" sz="1200">
                <a:solidFill>
                  <a:srgbClr val="54A857"/>
                </a:solidFill>
                <a:latin typeface="Fira Code"/>
                <a:ea typeface="Fira Code"/>
                <a:cs typeface="Fira Code"/>
                <a:sym typeface="Fira Code"/>
              </a:rPr>
            </a:br>
            <a:r>
              <a:rPr b="1" lang="en" sz="1200">
                <a:solidFill>
                  <a:srgbClr val="54A857"/>
                </a:solidFill>
                <a:latin typeface="Fira Code"/>
                <a:ea typeface="Fira Code"/>
                <a:cs typeface="Fira Code"/>
                <a:sym typeface="Fira Code"/>
              </a:rPr>
              <a:t>Glöm inte</a:t>
            </a:r>
            <a:r>
              <a:rPr lang="en" sz="1200">
                <a:solidFill>
                  <a:srgbClr val="54A857"/>
                </a:solidFill>
                <a:latin typeface="Fira Code"/>
                <a:ea typeface="Fira Code"/>
                <a:cs typeface="Fira Code"/>
                <a:sym typeface="Fira Code"/>
              </a:rPr>
              <a:t>: ID </a:t>
            </a:r>
            <a:endParaRPr sz="1200">
              <a:solidFill>
                <a:srgbClr val="54A857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54A857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" sz="1200">
                <a:solidFill>
                  <a:srgbClr val="54A857"/>
                </a:solidFill>
                <a:latin typeface="Fira Code"/>
                <a:ea typeface="Fira Code"/>
                <a:cs typeface="Fira Code"/>
                <a:sym typeface="Fira Code"/>
              </a:rPr>
              <a:t>”</a:t>
            </a:r>
            <a:r>
              <a:rPr lang="en" sz="1200">
                <a:solidFill>
                  <a:srgbClr val="359FF4"/>
                </a:solidFill>
                <a:latin typeface="Fira Code"/>
                <a:ea typeface="Fira Code"/>
                <a:cs typeface="Fira Code"/>
                <a:sym typeface="Fira Code"/>
              </a:rPr>
              <a:t>)</a:t>
            </a:r>
            <a:endParaRPr sz="1200">
              <a:solidFill>
                <a:schemeClr val="lt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C66D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grpSp>
        <p:nvGrpSpPr>
          <p:cNvPr id="1342" name="Google Shape;1342;p115"/>
          <p:cNvGrpSpPr/>
          <p:nvPr/>
        </p:nvGrpSpPr>
        <p:grpSpPr>
          <a:xfrm>
            <a:off x="8026050" y="990800"/>
            <a:ext cx="1875775" cy="854300"/>
            <a:chOff x="8026050" y="990800"/>
            <a:chExt cx="1875775" cy="854300"/>
          </a:xfrm>
        </p:grpSpPr>
        <p:sp>
          <p:nvSpPr>
            <p:cNvPr id="1343" name="Google Shape;1343;p115"/>
            <p:cNvSpPr txBox="1"/>
            <p:nvPr/>
          </p:nvSpPr>
          <p:spPr>
            <a:xfrm>
              <a:off x="8521525" y="1444900"/>
              <a:ext cx="1380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0 1 0 1 0 0 1 0 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344" name="Google Shape;1344;p115"/>
            <p:cNvSpPr txBox="1"/>
            <p:nvPr/>
          </p:nvSpPr>
          <p:spPr>
            <a:xfrm>
              <a:off x="8242500" y="1226750"/>
              <a:ext cx="1380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0 1 0 1 0 1  0 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345" name="Google Shape;1345;p115"/>
            <p:cNvSpPr txBox="1"/>
            <p:nvPr/>
          </p:nvSpPr>
          <p:spPr>
            <a:xfrm>
              <a:off x="8026050" y="990800"/>
              <a:ext cx="1380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0 1 0 1 0 0  0 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grpSp>
        <p:nvGrpSpPr>
          <p:cNvPr id="1346" name="Google Shape;1346;p115"/>
          <p:cNvGrpSpPr/>
          <p:nvPr/>
        </p:nvGrpSpPr>
        <p:grpSpPr>
          <a:xfrm>
            <a:off x="5942875" y="-164525"/>
            <a:ext cx="1814400" cy="1088975"/>
            <a:chOff x="5942875" y="-164525"/>
            <a:chExt cx="1814400" cy="1088975"/>
          </a:xfrm>
        </p:grpSpPr>
        <p:sp>
          <p:nvSpPr>
            <p:cNvPr id="1347" name="Google Shape;1347;p115"/>
            <p:cNvSpPr txBox="1"/>
            <p:nvPr/>
          </p:nvSpPr>
          <p:spPr>
            <a:xfrm>
              <a:off x="6376975" y="524250"/>
              <a:ext cx="1380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0 1 0 1 0 0 1 0 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348" name="Google Shape;1348;p115"/>
            <p:cNvSpPr txBox="1"/>
            <p:nvPr/>
          </p:nvSpPr>
          <p:spPr>
            <a:xfrm>
              <a:off x="6224575" y="312700"/>
              <a:ext cx="1380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0 1 0 1 0 0 1 0 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349" name="Google Shape;1349;p115"/>
            <p:cNvSpPr txBox="1"/>
            <p:nvPr/>
          </p:nvSpPr>
          <p:spPr>
            <a:xfrm>
              <a:off x="5942875" y="-164525"/>
              <a:ext cx="1380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0 1 0 1 0 0 1 0 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350" name="Google Shape;1350;p115"/>
            <p:cNvSpPr txBox="1"/>
            <p:nvPr/>
          </p:nvSpPr>
          <p:spPr>
            <a:xfrm>
              <a:off x="6081625" y="64700"/>
              <a:ext cx="1380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0 1 0 1 0 0 1 0 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sp>
        <p:nvSpPr>
          <p:cNvPr id="1351" name="Google Shape;1351;p115"/>
          <p:cNvSpPr/>
          <p:nvPr/>
        </p:nvSpPr>
        <p:spPr>
          <a:xfrm>
            <a:off x="6755050" y="-1650800"/>
            <a:ext cx="795900" cy="2982600"/>
          </a:xfrm>
          <a:prstGeom prst="parallelogram">
            <a:avLst>
              <a:gd fmla="val 25000" name="adj"/>
            </a:avLst>
          </a:prstGeom>
          <a:solidFill>
            <a:schemeClr val="dk1"/>
          </a:solidFill>
          <a:ln cap="flat" cmpd="sng" w="9525">
            <a:solidFill>
              <a:srgbClr val="BBBBBB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48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2" name="Google Shape;1352;p115"/>
          <p:cNvSpPr/>
          <p:nvPr/>
        </p:nvSpPr>
        <p:spPr>
          <a:xfrm>
            <a:off x="8026050" y="-1879800"/>
            <a:ext cx="795900" cy="2982600"/>
          </a:xfrm>
          <a:prstGeom prst="parallelogram">
            <a:avLst>
              <a:gd fmla="val 25000" name="adj"/>
            </a:avLst>
          </a:prstGeom>
          <a:solidFill>
            <a:schemeClr val="dk1"/>
          </a:solidFill>
          <a:ln cap="flat" cmpd="sng" w="9525">
            <a:solidFill>
              <a:srgbClr val="BBBBBB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48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3" name="Google Shape;1353;p115"/>
          <p:cNvSpPr/>
          <p:nvPr/>
        </p:nvSpPr>
        <p:spPr>
          <a:xfrm>
            <a:off x="6601538" y="312700"/>
            <a:ext cx="2361600" cy="13263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200025" rotWithShape="0" algn="bl" dir="48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4" name="Google Shape;1354;p115"/>
          <p:cNvSpPr txBox="1"/>
          <p:nvPr/>
        </p:nvSpPr>
        <p:spPr>
          <a:xfrm rot="246094">
            <a:off x="6810756" y="660357"/>
            <a:ext cx="1996513" cy="63098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rgbClr val="E8BA36"/>
                </a:solidFill>
                <a:latin typeface="Anaheim"/>
                <a:ea typeface="Anaheim"/>
                <a:cs typeface="Anaheim"/>
                <a:sym typeface="Anaheim"/>
              </a:rPr>
              <a:t>Uppgift #1</a:t>
            </a:r>
            <a:endParaRPr sz="2900">
              <a:solidFill>
                <a:srgbClr val="E8BA36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355" name="Google Shape;1355;p115"/>
          <p:cNvSpPr txBox="1"/>
          <p:nvPr/>
        </p:nvSpPr>
        <p:spPr>
          <a:xfrm>
            <a:off x="236600" y="246950"/>
            <a:ext cx="730500" cy="47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 1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 2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 3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 4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 5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 6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 7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 8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 9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15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16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17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18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19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20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21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22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23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cxnSp>
        <p:nvCxnSpPr>
          <p:cNvPr id="1356" name="Google Shape;1356;p115"/>
          <p:cNvCxnSpPr/>
          <p:nvPr/>
        </p:nvCxnSpPr>
        <p:spPr>
          <a:xfrm flipH="1">
            <a:off x="709800" y="246950"/>
            <a:ext cx="41100" cy="47319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57" name="Google Shape;1357;p115"/>
          <p:cNvSpPr txBox="1"/>
          <p:nvPr/>
        </p:nvSpPr>
        <p:spPr>
          <a:xfrm>
            <a:off x="5942875" y="3310375"/>
            <a:ext cx="28239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Kom igång enkelt med uppgift #1</a:t>
            </a:r>
            <a:endParaRPr i="1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Navigering sker inom Uppgift #2</a:t>
            </a:r>
            <a:endParaRPr i="1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1" name="Shape 1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2" name="Google Shape;1362;p116"/>
          <p:cNvGrpSpPr/>
          <p:nvPr/>
        </p:nvGrpSpPr>
        <p:grpSpPr>
          <a:xfrm>
            <a:off x="7857625" y="661875"/>
            <a:ext cx="1668375" cy="1470975"/>
            <a:chOff x="6974825" y="1092500"/>
            <a:chExt cx="1668375" cy="1470975"/>
          </a:xfrm>
        </p:grpSpPr>
        <p:sp>
          <p:nvSpPr>
            <p:cNvPr id="1363" name="Google Shape;1363;p116"/>
            <p:cNvSpPr txBox="1"/>
            <p:nvPr/>
          </p:nvSpPr>
          <p:spPr>
            <a:xfrm>
              <a:off x="6974825" y="1302838"/>
              <a:ext cx="1380300" cy="104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1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364" name="Google Shape;1364;p116"/>
            <p:cNvSpPr txBox="1"/>
            <p:nvPr/>
          </p:nvSpPr>
          <p:spPr>
            <a:xfrm>
              <a:off x="7120800" y="1516775"/>
              <a:ext cx="1380300" cy="104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1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365" name="Google Shape;1365;p116"/>
            <p:cNvSpPr txBox="1"/>
            <p:nvPr/>
          </p:nvSpPr>
          <p:spPr>
            <a:xfrm>
              <a:off x="7262900" y="1092500"/>
              <a:ext cx="1380300" cy="104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1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grpSp>
        <p:nvGrpSpPr>
          <p:cNvPr id="1366" name="Google Shape;1366;p116"/>
          <p:cNvGrpSpPr/>
          <p:nvPr/>
        </p:nvGrpSpPr>
        <p:grpSpPr>
          <a:xfrm>
            <a:off x="6974825" y="1092500"/>
            <a:ext cx="1668375" cy="1470975"/>
            <a:chOff x="6974825" y="1092500"/>
            <a:chExt cx="1668375" cy="1470975"/>
          </a:xfrm>
        </p:grpSpPr>
        <p:sp>
          <p:nvSpPr>
            <p:cNvPr id="1367" name="Google Shape;1367;p116"/>
            <p:cNvSpPr txBox="1"/>
            <p:nvPr/>
          </p:nvSpPr>
          <p:spPr>
            <a:xfrm>
              <a:off x="6974825" y="1302838"/>
              <a:ext cx="1380300" cy="104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1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368" name="Google Shape;1368;p116"/>
            <p:cNvSpPr txBox="1"/>
            <p:nvPr/>
          </p:nvSpPr>
          <p:spPr>
            <a:xfrm>
              <a:off x="7120800" y="1516775"/>
              <a:ext cx="1380300" cy="104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1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369" name="Google Shape;1369;p116"/>
            <p:cNvSpPr txBox="1"/>
            <p:nvPr/>
          </p:nvSpPr>
          <p:spPr>
            <a:xfrm>
              <a:off x="7262900" y="1092500"/>
              <a:ext cx="1380300" cy="104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1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sp>
        <p:nvSpPr>
          <p:cNvPr id="1370" name="Google Shape;1370;p116"/>
          <p:cNvSpPr/>
          <p:nvPr/>
        </p:nvSpPr>
        <p:spPr>
          <a:xfrm>
            <a:off x="236600" y="236600"/>
            <a:ext cx="5246400" cy="4752600"/>
          </a:xfrm>
          <a:prstGeom prst="rect">
            <a:avLst/>
          </a:prstGeom>
          <a:solidFill>
            <a:srgbClr val="2B2B2B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1" name="Google Shape;1371;p116"/>
          <p:cNvSpPr txBox="1"/>
          <p:nvPr/>
        </p:nvSpPr>
        <p:spPr>
          <a:xfrm>
            <a:off x="802375" y="246950"/>
            <a:ext cx="4680600" cy="29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// –Uppgift #2– //</a:t>
            </a:r>
            <a:endParaRPr sz="12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/* INSTRUCTIONS</a:t>
            </a:r>
            <a:endParaRPr sz="1200">
              <a:solidFill>
                <a:srgbClr val="CC783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CC783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Tillämpa funktionalitet för </a:t>
            </a:r>
            <a:r>
              <a:rPr lang="en" sz="1200">
                <a:solidFill>
                  <a:srgbClr val="FFC66D"/>
                </a:solidFill>
                <a:latin typeface="Fira Code"/>
                <a:ea typeface="Fira Code"/>
                <a:cs typeface="Fira Code"/>
                <a:sym typeface="Fira Code"/>
              </a:rPr>
              <a:t>navigering</a:t>
            </a: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!</a:t>
            </a:r>
            <a:endParaRPr sz="1200">
              <a:solidFill>
                <a:srgbClr val="CC783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CC783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	Skapa sedan en fragment som agerar som </a:t>
            </a:r>
            <a:endParaRPr sz="1200">
              <a:solidFill>
                <a:srgbClr val="CC783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en hub, eller som ett: </a:t>
            </a:r>
            <a:r>
              <a:rPr lang="en" sz="1200">
                <a:solidFill>
                  <a:srgbClr val="FFC66D"/>
                </a:solidFill>
                <a:latin typeface="Fira Code"/>
                <a:ea typeface="Fira Code"/>
                <a:cs typeface="Fira Code"/>
                <a:sym typeface="Fira Code"/>
              </a:rPr>
              <a:t>‘home’</a:t>
            </a:r>
            <a:endParaRPr sz="1200">
              <a:solidFill>
                <a:srgbClr val="FFC66D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CC783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*/</a:t>
            </a:r>
            <a:endParaRPr sz="1200">
              <a:solidFill>
                <a:srgbClr val="CC783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CC783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// </a:t>
            </a:r>
            <a:r>
              <a:rPr i="1" lang="en" sz="12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HINT &amp; Examples</a:t>
            </a:r>
            <a:endParaRPr i="1" sz="1200">
              <a:solidFill>
                <a:srgbClr val="359FF4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59FF4"/>
                </a:solidFill>
                <a:latin typeface="Fira Code"/>
                <a:ea typeface="Fira Code"/>
                <a:cs typeface="Fira Code"/>
                <a:sym typeface="Fira Code"/>
              </a:rPr>
              <a:t>hint(</a:t>
            </a:r>
            <a:r>
              <a:rPr lang="en" sz="1200">
                <a:solidFill>
                  <a:srgbClr val="54A857"/>
                </a:solidFill>
                <a:latin typeface="Fira Code"/>
                <a:ea typeface="Fira Code"/>
                <a:cs typeface="Fira Code"/>
                <a:sym typeface="Fira Code"/>
              </a:rPr>
              <a:t>” Slide #46 ”</a:t>
            </a:r>
            <a:r>
              <a:rPr lang="en" sz="1200">
                <a:solidFill>
                  <a:srgbClr val="359FF4"/>
                </a:solidFill>
                <a:latin typeface="Fira Code"/>
                <a:ea typeface="Fira Code"/>
                <a:cs typeface="Fira Code"/>
                <a:sym typeface="Fira Code"/>
              </a:rPr>
              <a:t>)</a:t>
            </a:r>
            <a:endParaRPr sz="1200">
              <a:solidFill>
                <a:schemeClr val="lt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C66D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grpSp>
        <p:nvGrpSpPr>
          <p:cNvPr id="1372" name="Google Shape;1372;p116"/>
          <p:cNvGrpSpPr/>
          <p:nvPr/>
        </p:nvGrpSpPr>
        <p:grpSpPr>
          <a:xfrm>
            <a:off x="8026050" y="990800"/>
            <a:ext cx="1875775" cy="854300"/>
            <a:chOff x="8026050" y="990800"/>
            <a:chExt cx="1875775" cy="854300"/>
          </a:xfrm>
        </p:grpSpPr>
        <p:sp>
          <p:nvSpPr>
            <p:cNvPr id="1373" name="Google Shape;1373;p116"/>
            <p:cNvSpPr txBox="1"/>
            <p:nvPr/>
          </p:nvSpPr>
          <p:spPr>
            <a:xfrm>
              <a:off x="8521525" y="1444900"/>
              <a:ext cx="1380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0 1 0 1 0 0 1 0 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374" name="Google Shape;1374;p116"/>
            <p:cNvSpPr txBox="1"/>
            <p:nvPr/>
          </p:nvSpPr>
          <p:spPr>
            <a:xfrm>
              <a:off x="8242500" y="1226750"/>
              <a:ext cx="1380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0 1 0 1 0 1  0 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375" name="Google Shape;1375;p116"/>
            <p:cNvSpPr txBox="1"/>
            <p:nvPr/>
          </p:nvSpPr>
          <p:spPr>
            <a:xfrm>
              <a:off x="8026050" y="990800"/>
              <a:ext cx="1380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0 1 0 1 0 0  0 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grpSp>
        <p:nvGrpSpPr>
          <p:cNvPr id="1376" name="Google Shape;1376;p116"/>
          <p:cNvGrpSpPr/>
          <p:nvPr/>
        </p:nvGrpSpPr>
        <p:grpSpPr>
          <a:xfrm>
            <a:off x="5942875" y="-164525"/>
            <a:ext cx="1814400" cy="1088975"/>
            <a:chOff x="5942875" y="-164525"/>
            <a:chExt cx="1814400" cy="1088975"/>
          </a:xfrm>
        </p:grpSpPr>
        <p:sp>
          <p:nvSpPr>
            <p:cNvPr id="1377" name="Google Shape;1377;p116"/>
            <p:cNvSpPr txBox="1"/>
            <p:nvPr/>
          </p:nvSpPr>
          <p:spPr>
            <a:xfrm>
              <a:off x="6376975" y="524250"/>
              <a:ext cx="1380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0 1 0 1 0 0 1 0 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378" name="Google Shape;1378;p116"/>
            <p:cNvSpPr txBox="1"/>
            <p:nvPr/>
          </p:nvSpPr>
          <p:spPr>
            <a:xfrm>
              <a:off x="6224575" y="312700"/>
              <a:ext cx="1380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0 1 0 1 0 0 1 0 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379" name="Google Shape;1379;p116"/>
            <p:cNvSpPr txBox="1"/>
            <p:nvPr/>
          </p:nvSpPr>
          <p:spPr>
            <a:xfrm>
              <a:off x="5942875" y="-164525"/>
              <a:ext cx="1380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0 1 0 1 0 0 1 0 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380" name="Google Shape;1380;p116"/>
            <p:cNvSpPr txBox="1"/>
            <p:nvPr/>
          </p:nvSpPr>
          <p:spPr>
            <a:xfrm>
              <a:off x="6081625" y="64700"/>
              <a:ext cx="1380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0 1 0 1 0 0 1 0 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sp>
        <p:nvSpPr>
          <p:cNvPr id="1381" name="Google Shape;1381;p116"/>
          <p:cNvSpPr/>
          <p:nvPr/>
        </p:nvSpPr>
        <p:spPr>
          <a:xfrm>
            <a:off x="6755050" y="-1650800"/>
            <a:ext cx="795900" cy="2982600"/>
          </a:xfrm>
          <a:prstGeom prst="parallelogram">
            <a:avLst>
              <a:gd fmla="val 25000" name="adj"/>
            </a:avLst>
          </a:prstGeom>
          <a:solidFill>
            <a:schemeClr val="dk1"/>
          </a:solidFill>
          <a:ln cap="flat" cmpd="sng" w="9525">
            <a:solidFill>
              <a:srgbClr val="BBBBBB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48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2" name="Google Shape;1382;p116"/>
          <p:cNvSpPr/>
          <p:nvPr/>
        </p:nvSpPr>
        <p:spPr>
          <a:xfrm>
            <a:off x="8026050" y="-1879800"/>
            <a:ext cx="795900" cy="2982600"/>
          </a:xfrm>
          <a:prstGeom prst="parallelogram">
            <a:avLst>
              <a:gd fmla="val 25000" name="adj"/>
            </a:avLst>
          </a:prstGeom>
          <a:solidFill>
            <a:schemeClr val="dk1"/>
          </a:solidFill>
          <a:ln cap="flat" cmpd="sng" w="9525">
            <a:solidFill>
              <a:srgbClr val="BBBBBB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48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3" name="Google Shape;1383;p116"/>
          <p:cNvSpPr/>
          <p:nvPr/>
        </p:nvSpPr>
        <p:spPr>
          <a:xfrm>
            <a:off x="6601538" y="312700"/>
            <a:ext cx="2361600" cy="13263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200025" rotWithShape="0" algn="bl" dir="48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4" name="Google Shape;1384;p116"/>
          <p:cNvSpPr txBox="1"/>
          <p:nvPr/>
        </p:nvSpPr>
        <p:spPr>
          <a:xfrm rot="246094">
            <a:off x="6810756" y="660357"/>
            <a:ext cx="1996513" cy="63098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rgbClr val="E8BA36"/>
                </a:solidFill>
                <a:latin typeface="Anaheim"/>
                <a:ea typeface="Anaheim"/>
                <a:cs typeface="Anaheim"/>
                <a:sym typeface="Anaheim"/>
              </a:rPr>
              <a:t>Uppgift #2</a:t>
            </a:r>
            <a:endParaRPr sz="2900">
              <a:solidFill>
                <a:srgbClr val="E8BA36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385" name="Google Shape;1385;p116"/>
          <p:cNvSpPr txBox="1"/>
          <p:nvPr/>
        </p:nvSpPr>
        <p:spPr>
          <a:xfrm>
            <a:off x="236600" y="246950"/>
            <a:ext cx="730500" cy="47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 1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 2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 3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 4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 5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 6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 7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 8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 9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15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16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17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18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19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20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21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22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23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cxnSp>
        <p:nvCxnSpPr>
          <p:cNvPr id="1386" name="Google Shape;1386;p116"/>
          <p:cNvCxnSpPr/>
          <p:nvPr/>
        </p:nvCxnSpPr>
        <p:spPr>
          <a:xfrm flipH="1">
            <a:off x="709800" y="246950"/>
            <a:ext cx="41100" cy="47319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87" name="Google Shape;1387;p116"/>
          <p:cNvSpPr txBox="1"/>
          <p:nvPr/>
        </p:nvSpPr>
        <p:spPr>
          <a:xfrm>
            <a:off x="5942875" y="2617775"/>
            <a:ext cx="28239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Nu är det dags att prova sig på en ny navigering!</a:t>
            </a:r>
            <a:endParaRPr i="1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Home fragmentet skall vi arbeta med på uppgift #3</a:t>
            </a:r>
            <a:endParaRPr i="1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1" name="Shape 1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2" name="Google Shape;1392;p117"/>
          <p:cNvGrpSpPr/>
          <p:nvPr/>
        </p:nvGrpSpPr>
        <p:grpSpPr>
          <a:xfrm>
            <a:off x="7857625" y="661875"/>
            <a:ext cx="1668375" cy="1470975"/>
            <a:chOff x="6974825" y="1092500"/>
            <a:chExt cx="1668375" cy="1470975"/>
          </a:xfrm>
        </p:grpSpPr>
        <p:sp>
          <p:nvSpPr>
            <p:cNvPr id="1393" name="Google Shape;1393;p117"/>
            <p:cNvSpPr txBox="1"/>
            <p:nvPr/>
          </p:nvSpPr>
          <p:spPr>
            <a:xfrm>
              <a:off x="6974825" y="1302838"/>
              <a:ext cx="1380300" cy="104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1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394" name="Google Shape;1394;p117"/>
            <p:cNvSpPr txBox="1"/>
            <p:nvPr/>
          </p:nvSpPr>
          <p:spPr>
            <a:xfrm>
              <a:off x="7120800" y="1516775"/>
              <a:ext cx="1380300" cy="104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1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395" name="Google Shape;1395;p117"/>
            <p:cNvSpPr txBox="1"/>
            <p:nvPr/>
          </p:nvSpPr>
          <p:spPr>
            <a:xfrm>
              <a:off x="7262900" y="1092500"/>
              <a:ext cx="1380300" cy="104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1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grpSp>
        <p:nvGrpSpPr>
          <p:cNvPr id="1396" name="Google Shape;1396;p117"/>
          <p:cNvGrpSpPr/>
          <p:nvPr/>
        </p:nvGrpSpPr>
        <p:grpSpPr>
          <a:xfrm>
            <a:off x="6974825" y="1092500"/>
            <a:ext cx="1668375" cy="1470975"/>
            <a:chOff x="6974825" y="1092500"/>
            <a:chExt cx="1668375" cy="1470975"/>
          </a:xfrm>
        </p:grpSpPr>
        <p:sp>
          <p:nvSpPr>
            <p:cNvPr id="1397" name="Google Shape;1397;p117"/>
            <p:cNvSpPr txBox="1"/>
            <p:nvPr/>
          </p:nvSpPr>
          <p:spPr>
            <a:xfrm>
              <a:off x="6974825" y="1302838"/>
              <a:ext cx="1380300" cy="104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1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398" name="Google Shape;1398;p117"/>
            <p:cNvSpPr txBox="1"/>
            <p:nvPr/>
          </p:nvSpPr>
          <p:spPr>
            <a:xfrm>
              <a:off x="7120800" y="1516775"/>
              <a:ext cx="1380300" cy="104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1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399" name="Google Shape;1399;p117"/>
            <p:cNvSpPr txBox="1"/>
            <p:nvPr/>
          </p:nvSpPr>
          <p:spPr>
            <a:xfrm>
              <a:off x="7262900" y="1092500"/>
              <a:ext cx="1380300" cy="104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1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sp>
        <p:nvSpPr>
          <p:cNvPr id="1400" name="Google Shape;1400;p117"/>
          <p:cNvSpPr/>
          <p:nvPr/>
        </p:nvSpPr>
        <p:spPr>
          <a:xfrm>
            <a:off x="236600" y="236600"/>
            <a:ext cx="5246400" cy="4752600"/>
          </a:xfrm>
          <a:prstGeom prst="rect">
            <a:avLst/>
          </a:prstGeom>
          <a:solidFill>
            <a:srgbClr val="2B2B2B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1" name="Google Shape;1401;p117"/>
          <p:cNvSpPr txBox="1"/>
          <p:nvPr/>
        </p:nvSpPr>
        <p:spPr>
          <a:xfrm>
            <a:off x="802375" y="246950"/>
            <a:ext cx="4871700" cy="42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// –Uppgift #3– //</a:t>
            </a:r>
            <a:endParaRPr sz="12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EF596F"/>
                </a:solidFill>
                <a:latin typeface="Fira Code"/>
                <a:ea typeface="Fira Code"/>
                <a:cs typeface="Fira Code"/>
                <a:sym typeface="Fira Code"/>
              </a:rPr>
              <a:t>  The Tough Nut</a:t>
            </a:r>
            <a:endParaRPr sz="1200">
              <a:solidFill>
                <a:srgbClr val="EF596F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/* INSTRUCTIONS</a:t>
            </a:r>
            <a:endParaRPr sz="1200">
              <a:solidFill>
                <a:srgbClr val="CC783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CC783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	Skapa ett nytt fragment → </a:t>
            </a:r>
            <a:r>
              <a:rPr lang="en" sz="1200">
                <a:solidFill>
                  <a:srgbClr val="FFC66D"/>
                </a:solidFill>
                <a:latin typeface="Fira Code"/>
                <a:ea typeface="Fira Code"/>
                <a:cs typeface="Fira Code"/>
                <a:sym typeface="Fira Code"/>
              </a:rPr>
              <a:t>‘GlobalHome’</a:t>
            </a:r>
            <a:endParaRPr sz="1200">
              <a:solidFill>
                <a:srgbClr val="CC783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CC783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	Alla fragment kan ta sig till </a:t>
            </a:r>
            <a:r>
              <a:rPr lang="en" sz="1200">
                <a:solidFill>
                  <a:srgbClr val="FFC66D"/>
                </a:solidFill>
                <a:latin typeface="Fira Code"/>
                <a:ea typeface="Fira Code"/>
                <a:cs typeface="Fira Code"/>
                <a:sym typeface="Fira Code"/>
              </a:rPr>
              <a:t>‘Global</a:t>
            </a:r>
            <a:r>
              <a:rPr lang="en" sz="1200">
                <a:solidFill>
                  <a:srgbClr val="FFC66D"/>
                </a:solidFill>
                <a:latin typeface="Fira Code"/>
                <a:ea typeface="Fira Code"/>
                <a:cs typeface="Fira Code"/>
                <a:sym typeface="Fira Code"/>
              </a:rPr>
              <a:t>Home’</a:t>
            </a:r>
            <a:endParaRPr sz="1200">
              <a:solidFill>
                <a:srgbClr val="FFC66D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	Via en </a:t>
            </a:r>
            <a:r>
              <a:rPr lang="en" sz="1200">
                <a:solidFill>
                  <a:srgbClr val="FFC66D"/>
                </a:solidFill>
                <a:latin typeface="Fira Code"/>
                <a:ea typeface="Fira Code"/>
                <a:cs typeface="Fira Code"/>
                <a:sym typeface="Fira Code"/>
              </a:rPr>
              <a:t>Global Action</a:t>
            </a:r>
            <a:endParaRPr sz="1200">
              <a:solidFill>
                <a:srgbClr val="FFC66D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	</a:t>
            </a:r>
            <a:endParaRPr sz="1200">
              <a:solidFill>
                <a:srgbClr val="CC783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Inom ‘globalHome’ finns en knapp som heter </a:t>
            </a:r>
            <a:endParaRPr sz="1200">
              <a:solidFill>
                <a:srgbClr val="CC783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55FDE"/>
                </a:solidFill>
                <a:latin typeface="Fira Code"/>
                <a:ea typeface="Fira Code"/>
                <a:cs typeface="Fira Code"/>
                <a:sym typeface="Fira Code"/>
              </a:rPr>
              <a:t>‘GO BACK’</a:t>
            </a:r>
            <a:endParaRPr sz="1200">
              <a:solidFill>
                <a:srgbClr val="D55FDE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O</a:t>
            </a: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ch via en ‘stack’, när vi trycker, </a:t>
            </a:r>
            <a:endParaRPr sz="1200">
              <a:solidFill>
                <a:srgbClr val="CC783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hoppar vi ett steg tillbaka inom vår </a:t>
            </a:r>
            <a:r>
              <a:rPr lang="en" sz="1200">
                <a:solidFill>
                  <a:srgbClr val="FFC66D"/>
                </a:solidFill>
                <a:latin typeface="Fira Code"/>
                <a:ea typeface="Fira Code"/>
                <a:cs typeface="Fira Code"/>
                <a:sym typeface="Fira Code"/>
              </a:rPr>
              <a:t>‘navigation stack’</a:t>
            </a:r>
            <a:endParaRPr sz="1200">
              <a:solidFill>
                <a:srgbClr val="FFC66D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CC783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*/</a:t>
            </a:r>
            <a:endParaRPr sz="1200">
              <a:solidFill>
                <a:srgbClr val="CC783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CC783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// </a:t>
            </a:r>
            <a:r>
              <a:rPr i="1" lang="en" sz="12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HINT &amp; Examples</a:t>
            </a:r>
            <a:endParaRPr i="1" sz="1200">
              <a:solidFill>
                <a:srgbClr val="359FF4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59FF4"/>
                </a:solidFill>
                <a:latin typeface="Fira Code"/>
                <a:ea typeface="Fira Code"/>
                <a:cs typeface="Fira Code"/>
                <a:sym typeface="Fira Code"/>
              </a:rPr>
              <a:t>hint(</a:t>
            </a:r>
            <a:r>
              <a:rPr lang="en" sz="1200">
                <a:solidFill>
                  <a:srgbClr val="54A857"/>
                </a:solidFill>
                <a:latin typeface="Fira Code"/>
                <a:ea typeface="Fira Code"/>
                <a:cs typeface="Fira Code"/>
                <a:sym typeface="Fira Code"/>
              </a:rPr>
              <a:t>” Guide för Global Actions: Slide #54”</a:t>
            </a:r>
            <a:r>
              <a:rPr lang="en" sz="1200">
                <a:solidFill>
                  <a:srgbClr val="359FF4"/>
                </a:solidFill>
                <a:latin typeface="Fira Code"/>
                <a:ea typeface="Fira Code"/>
                <a:cs typeface="Fira Code"/>
                <a:sym typeface="Fira Code"/>
              </a:rPr>
              <a:t>)</a:t>
            </a:r>
            <a:endParaRPr sz="1200">
              <a:solidFill>
                <a:schemeClr val="lt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C66D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grpSp>
        <p:nvGrpSpPr>
          <p:cNvPr id="1402" name="Google Shape;1402;p117"/>
          <p:cNvGrpSpPr/>
          <p:nvPr/>
        </p:nvGrpSpPr>
        <p:grpSpPr>
          <a:xfrm>
            <a:off x="8026050" y="990800"/>
            <a:ext cx="1875775" cy="854300"/>
            <a:chOff x="8026050" y="990800"/>
            <a:chExt cx="1875775" cy="854300"/>
          </a:xfrm>
        </p:grpSpPr>
        <p:sp>
          <p:nvSpPr>
            <p:cNvPr id="1403" name="Google Shape;1403;p117"/>
            <p:cNvSpPr txBox="1"/>
            <p:nvPr/>
          </p:nvSpPr>
          <p:spPr>
            <a:xfrm>
              <a:off x="8521525" y="1444900"/>
              <a:ext cx="1380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0 1 0 1 0 0 1 0 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404" name="Google Shape;1404;p117"/>
            <p:cNvSpPr txBox="1"/>
            <p:nvPr/>
          </p:nvSpPr>
          <p:spPr>
            <a:xfrm>
              <a:off x="8242500" y="1226750"/>
              <a:ext cx="1380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0 1 0 1 0 1  0 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405" name="Google Shape;1405;p117"/>
            <p:cNvSpPr txBox="1"/>
            <p:nvPr/>
          </p:nvSpPr>
          <p:spPr>
            <a:xfrm>
              <a:off x="8026050" y="990800"/>
              <a:ext cx="1380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0 1 0 1 0 0  0 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grpSp>
        <p:nvGrpSpPr>
          <p:cNvPr id="1406" name="Google Shape;1406;p117"/>
          <p:cNvGrpSpPr/>
          <p:nvPr/>
        </p:nvGrpSpPr>
        <p:grpSpPr>
          <a:xfrm>
            <a:off x="5942875" y="-164525"/>
            <a:ext cx="1814400" cy="1088975"/>
            <a:chOff x="5942875" y="-164525"/>
            <a:chExt cx="1814400" cy="1088975"/>
          </a:xfrm>
        </p:grpSpPr>
        <p:sp>
          <p:nvSpPr>
            <p:cNvPr id="1407" name="Google Shape;1407;p117"/>
            <p:cNvSpPr txBox="1"/>
            <p:nvPr/>
          </p:nvSpPr>
          <p:spPr>
            <a:xfrm>
              <a:off x="6376975" y="524250"/>
              <a:ext cx="1380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0 1 0 1 0 0 1 0 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408" name="Google Shape;1408;p117"/>
            <p:cNvSpPr txBox="1"/>
            <p:nvPr/>
          </p:nvSpPr>
          <p:spPr>
            <a:xfrm>
              <a:off x="6224575" y="312700"/>
              <a:ext cx="1380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0 1 0 1 0 0 1 0 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409" name="Google Shape;1409;p117"/>
            <p:cNvSpPr txBox="1"/>
            <p:nvPr/>
          </p:nvSpPr>
          <p:spPr>
            <a:xfrm>
              <a:off x="5942875" y="-164525"/>
              <a:ext cx="1380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0 1 0 1 0 0 1 0 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410" name="Google Shape;1410;p117"/>
            <p:cNvSpPr txBox="1"/>
            <p:nvPr/>
          </p:nvSpPr>
          <p:spPr>
            <a:xfrm>
              <a:off x="6081625" y="64700"/>
              <a:ext cx="1380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0 1 0 1 0 0 1 0 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sp>
        <p:nvSpPr>
          <p:cNvPr id="1411" name="Google Shape;1411;p117"/>
          <p:cNvSpPr/>
          <p:nvPr/>
        </p:nvSpPr>
        <p:spPr>
          <a:xfrm>
            <a:off x="6755050" y="-1650800"/>
            <a:ext cx="795900" cy="2982600"/>
          </a:xfrm>
          <a:prstGeom prst="parallelogram">
            <a:avLst>
              <a:gd fmla="val 25000" name="adj"/>
            </a:avLst>
          </a:prstGeom>
          <a:solidFill>
            <a:schemeClr val="dk1"/>
          </a:solidFill>
          <a:ln cap="flat" cmpd="sng" w="9525">
            <a:solidFill>
              <a:srgbClr val="BBBBBB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48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2" name="Google Shape;1412;p117"/>
          <p:cNvSpPr/>
          <p:nvPr/>
        </p:nvSpPr>
        <p:spPr>
          <a:xfrm>
            <a:off x="8026050" y="-1879800"/>
            <a:ext cx="795900" cy="2982600"/>
          </a:xfrm>
          <a:prstGeom prst="parallelogram">
            <a:avLst>
              <a:gd fmla="val 25000" name="adj"/>
            </a:avLst>
          </a:prstGeom>
          <a:solidFill>
            <a:schemeClr val="dk1"/>
          </a:solidFill>
          <a:ln cap="flat" cmpd="sng" w="9525">
            <a:solidFill>
              <a:srgbClr val="BBBBBB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48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3" name="Google Shape;1413;p117"/>
          <p:cNvSpPr/>
          <p:nvPr/>
        </p:nvSpPr>
        <p:spPr>
          <a:xfrm>
            <a:off x="6601538" y="312700"/>
            <a:ext cx="2361600" cy="13263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200025" rotWithShape="0" algn="bl" dir="48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4" name="Google Shape;1414;p117"/>
          <p:cNvSpPr txBox="1"/>
          <p:nvPr/>
        </p:nvSpPr>
        <p:spPr>
          <a:xfrm rot="246094">
            <a:off x="6810756" y="660357"/>
            <a:ext cx="1996513" cy="63098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rgbClr val="E8BA36"/>
                </a:solidFill>
                <a:latin typeface="Anaheim"/>
                <a:ea typeface="Anaheim"/>
                <a:cs typeface="Anaheim"/>
                <a:sym typeface="Anaheim"/>
              </a:rPr>
              <a:t>Uppgift #3</a:t>
            </a:r>
            <a:endParaRPr sz="2900">
              <a:solidFill>
                <a:srgbClr val="E8BA36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415" name="Google Shape;1415;p117"/>
          <p:cNvSpPr txBox="1"/>
          <p:nvPr/>
        </p:nvSpPr>
        <p:spPr>
          <a:xfrm>
            <a:off x="236600" y="246950"/>
            <a:ext cx="730500" cy="47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 1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 2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 3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 4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 5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 6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 7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 8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 9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15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16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17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18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19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20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21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22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23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cxnSp>
        <p:nvCxnSpPr>
          <p:cNvPr id="1416" name="Google Shape;1416;p117"/>
          <p:cNvCxnSpPr/>
          <p:nvPr/>
        </p:nvCxnSpPr>
        <p:spPr>
          <a:xfrm flipH="1">
            <a:off x="709800" y="246950"/>
            <a:ext cx="41100" cy="47319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17" name="Google Shape;1417;p117"/>
          <p:cNvSpPr txBox="1"/>
          <p:nvPr/>
        </p:nvSpPr>
        <p:spPr>
          <a:xfrm>
            <a:off x="5942875" y="3310375"/>
            <a:ext cx="28239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Arrays är en datastruktur, storlek kan variera. Detta är viktigt när vi försöker komma åt ‘sista’ värdet i datastrukturen.</a:t>
            </a:r>
            <a:endParaRPr i="1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1" name="Shape 1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2" name="Google Shape;1422;p118"/>
          <p:cNvGrpSpPr/>
          <p:nvPr/>
        </p:nvGrpSpPr>
        <p:grpSpPr>
          <a:xfrm>
            <a:off x="7857625" y="661875"/>
            <a:ext cx="1668375" cy="1470975"/>
            <a:chOff x="6974825" y="1092500"/>
            <a:chExt cx="1668375" cy="1470975"/>
          </a:xfrm>
        </p:grpSpPr>
        <p:sp>
          <p:nvSpPr>
            <p:cNvPr id="1423" name="Google Shape;1423;p118"/>
            <p:cNvSpPr txBox="1"/>
            <p:nvPr/>
          </p:nvSpPr>
          <p:spPr>
            <a:xfrm>
              <a:off x="6974825" y="1302838"/>
              <a:ext cx="1380300" cy="104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1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424" name="Google Shape;1424;p118"/>
            <p:cNvSpPr txBox="1"/>
            <p:nvPr/>
          </p:nvSpPr>
          <p:spPr>
            <a:xfrm>
              <a:off x="7120800" y="1516775"/>
              <a:ext cx="1380300" cy="104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1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425" name="Google Shape;1425;p118"/>
            <p:cNvSpPr txBox="1"/>
            <p:nvPr/>
          </p:nvSpPr>
          <p:spPr>
            <a:xfrm>
              <a:off x="7262900" y="1092500"/>
              <a:ext cx="1380300" cy="104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1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grpSp>
        <p:nvGrpSpPr>
          <p:cNvPr id="1426" name="Google Shape;1426;p118"/>
          <p:cNvGrpSpPr/>
          <p:nvPr/>
        </p:nvGrpSpPr>
        <p:grpSpPr>
          <a:xfrm>
            <a:off x="6974825" y="1092500"/>
            <a:ext cx="1668375" cy="1470975"/>
            <a:chOff x="6974825" y="1092500"/>
            <a:chExt cx="1668375" cy="1470975"/>
          </a:xfrm>
        </p:grpSpPr>
        <p:sp>
          <p:nvSpPr>
            <p:cNvPr id="1427" name="Google Shape;1427;p118"/>
            <p:cNvSpPr txBox="1"/>
            <p:nvPr/>
          </p:nvSpPr>
          <p:spPr>
            <a:xfrm>
              <a:off x="6974825" y="1302838"/>
              <a:ext cx="1380300" cy="104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1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428" name="Google Shape;1428;p118"/>
            <p:cNvSpPr txBox="1"/>
            <p:nvPr/>
          </p:nvSpPr>
          <p:spPr>
            <a:xfrm>
              <a:off x="7120800" y="1516775"/>
              <a:ext cx="1380300" cy="104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1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429" name="Google Shape;1429;p118"/>
            <p:cNvSpPr txBox="1"/>
            <p:nvPr/>
          </p:nvSpPr>
          <p:spPr>
            <a:xfrm>
              <a:off x="7262900" y="1092500"/>
              <a:ext cx="1380300" cy="104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1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sp>
        <p:nvSpPr>
          <p:cNvPr id="1430" name="Google Shape;1430;p118"/>
          <p:cNvSpPr/>
          <p:nvPr/>
        </p:nvSpPr>
        <p:spPr>
          <a:xfrm>
            <a:off x="236600" y="236600"/>
            <a:ext cx="5246400" cy="4752600"/>
          </a:xfrm>
          <a:prstGeom prst="rect">
            <a:avLst/>
          </a:prstGeom>
          <a:solidFill>
            <a:srgbClr val="2B2B2B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1" name="Google Shape;1431;p118"/>
          <p:cNvSpPr txBox="1"/>
          <p:nvPr/>
        </p:nvSpPr>
        <p:spPr>
          <a:xfrm>
            <a:off x="802375" y="246950"/>
            <a:ext cx="48717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// –Uppgift #4– //</a:t>
            </a:r>
            <a:endParaRPr sz="12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EF596F"/>
                </a:solidFill>
                <a:latin typeface="Fira Code"/>
                <a:ea typeface="Fira Code"/>
                <a:cs typeface="Fira Code"/>
                <a:sym typeface="Fira Code"/>
              </a:rPr>
              <a:t>  The Tough Nut</a:t>
            </a:r>
            <a:endParaRPr sz="1200">
              <a:solidFill>
                <a:srgbClr val="EF596F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/* INSTRUCTIONS</a:t>
            </a:r>
            <a:endParaRPr sz="1200">
              <a:solidFill>
                <a:srgbClr val="CC783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CC783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	Med </a:t>
            </a:r>
            <a:r>
              <a:rPr lang="en" sz="1200">
                <a:solidFill>
                  <a:srgbClr val="FFC66D"/>
                </a:solidFill>
                <a:latin typeface="Fira Code"/>
                <a:ea typeface="Fira Code"/>
                <a:cs typeface="Fira Code"/>
                <a:sym typeface="Fira Code"/>
              </a:rPr>
              <a:t>ConstraintLayout</a:t>
            </a: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, </a:t>
            </a:r>
            <a:endParaRPr sz="1200">
              <a:solidFill>
                <a:srgbClr val="CC783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efterlikna bilden till höger: </a:t>
            </a:r>
            <a:endParaRPr sz="1200">
              <a:solidFill>
                <a:srgbClr val="FFC66D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CC783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*/</a:t>
            </a:r>
            <a:endParaRPr sz="1200">
              <a:solidFill>
                <a:srgbClr val="CC783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CC783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// </a:t>
            </a:r>
            <a:r>
              <a:rPr i="1" lang="en" sz="12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HINT &amp; Examples</a:t>
            </a:r>
            <a:endParaRPr i="1" sz="1200">
              <a:solidFill>
                <a:srgbClr val="359FF4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59FF4"/>
                </a:solidFill>
                <a:latin typeface="Fira Code"/>
                <a:ea typeface="Fira Code"/>
                <a:cs typeface="Fira Code"/>
                <a:sym typeface="Fira Code"/>
              </a:rPr>
              <a:t>hint(</a:t>
            </a:r>
            <a:r>
              <a:rPr lang="en" sz="1200">
                <a:solidFill>
                  <a:srgbClr val="54A857"/>
                </a:solidFill>
                <a:latin typeface="Fira Code"/>
                <a:ea typeface="Fira Code"/>
                <a:cs typeface="Fira Code"/>
                <a:sym typeface="Fira Code"/>
              </a:rPr>
              <a:t>” Landscape ska se ut som bilden nedan: “</a:t>
            </a:r>
            <a:r>
              <a:rPr lang="en" sz="1200">
                <a:solidFill>
                  <a:srgbClr val="359FF4"/>
                </a:solidFill>
                <a:latin typeface="Fira Code"/>
                <a:ea typeface="Fira Code"/>
                <a:cs typeface="Fira Code"/>
                <a:sym typeface="Fira Code"/>
              </a:rPr>
              <a:t>)</a:t>
            </a:r>
            <a:endParaRPr sz="1200">
              <a:solidFill>
                <a:schemeClr val="lt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C66D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grpSp>
        <p:nvGrpSpPr>
          <p:cNvPr id="1432" name="Google Shape;1432;p118"/>
          <p:cNvGrpSpPr/>
          <p:nvPr/>
        </p:nvGrpSpPr>
        <p:grpSpPr>
          <a:xfrm>
            <a:off x="8026050" y="990800"/>
            <a:ext cx="1875775" cy="854300"/>
            <a:chOff x="8026050" y="990800"/>
            <a:chExt cx="1875775" cy="854300"/>
          </a:xfrm>
        </p:grpSpPr>
        <p:sp>
          <p:nvSpPr>
            <p:cNvPr id="1433" name="Google Shape;1433;p118"/>
            <p:cNvSpPr txBox="1"/>
            <p:nvPr/>
          </p:nvSpPr>
          <p:spPr>
            <a:xfrm>
              <a:off x="8521525" y="1444900"/>
              <a:ext cx="1380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0 1 0 1 0 0 1 0 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434" name="Google Shape;1434;p118"/>
            <p:cNvSpPr txBox="1"/>
            <p:nvPr/>
          </p:nvSpPr>
          <p:spPr>
            <a:xfrm>
              <a:off x="8242500" y="1226750"/>
              <a:ext cx="1380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0 1 0 1 0 1  0 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435" name="Google Shape;1435;p118"/>
            <p:cNvSpPr txBox="1"/>
            <p:nvPr/>
          </p:nvSpPr>
          <p:spPr>
            <a:xfrm>
              <a:off x="8026050" y="990800"/>
              <a:ext cx="1380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0 1 0 1 0 0  0 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grpSp>
        <p:nvGrpSpPr>
          <p:cNvPr id="1436" name="Google Shape;1436;p118"/>
          <p:cNvGrpSpPr/>
          <p:nvPr/>
        </p:nvGrpSpPr>
        <p:grpSpPr>
          <a:xfrm>
            <a:off x="5942875" y="-164525"/>
            <a:ext cx="1814400" cy="1088975"/>
            <a:chOff x="5942875" y="-164525"/>
            <a:chExt cx="1814400" cy="1088975"/>
          </a:xfrm>
        </p:grpSpPr>
        <p:sp>
          <p:nvSpPr>
            <p:cNvPr id="1437" name="Google Shape;1437;p118"/>
            <p:cNvSpPr txBox="1"/>
            <p:nvPr/>
          </p:nvSpPr>
          <p:spPr>
            <a:xfrm>
              <a:off x="6376975" y="524250"/>
              <a:ext cx="1380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0 1 0 1 0 0 1 0 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438" name="Google Shape;1438;p118"/>
            <p:cNvSpPr txBox="1"/>
            <p:nvPr/>
          </p:nvSpPr>
          <p:spPr>
            <a:xfrm>
              <a:off x="6224575" y="312700"/>
              <a:ext cx="1380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0 1 0 1 0 0 1 0 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439" name="Google Shape;1439;p118"/>
            <p:cNvSpPr txBox="1"/>
            <p:nvPr/>
          </p:nvSpPr>
          <p:spPr>
            <a:xfrm>
              <a:off x="5942875" y="-164525"/>
              <a:ext cx="1380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0 1 0 1 0 0 1 0 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440" name="Google Shape;1440;p118"/>
            <p:cNvSpPr txBox="1"/>
            <p:nvPr/>
          </p:nvSpPr>
          <p:spPr>
            <a:xfrm>
              <a:off x="6081625" y="64700"/>
              <a:ext cx="1380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0 1 0 1 0 0 1 0 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sp>
        <p:nvSpPr>
          <p:cNvPr id="1441" name="Google Shape;1441;p118"/>
          <p:cNvSpPr/>
          <p:nvPr/>
        </p:nvSpPr>
        <p:spPr>
          <a:xfrm>
            <a:off x="6755050" y="-1650800"/>
            <a:ext cx="795900" cy="2982600"/>
          </a:xfrm>
          <a:prstGeom prst="parallelogram">
            <a:avLst>
              <a:gd fmla="val 25000" name="adj"/>
            </a:avLst>
          </a:prstGeom>
          <a:solidFill>
            <a:schemeClr val="dk1"/>
          </a:solidFill>
          <a:ln cap="flat" cmpd="sng" w="9525">
            <a:solidFill>
              <a:srgbClr val="BBBBBB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48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2" name="Google Shape;1442;p118"/>
          <p:cNvSpPr/>
          <p:nvPr/>
        </p:nvSpPr>
        <p:spPr>
          <a:xfrm>
            <a:off x="8026050" y="-1879800"/>
            <a:ext cx="795900" cy="2982600"/>
          </a:xfrm>
          <a:prstGeom prst="parallelogram">
            <a:avLst>
              <a:gd fmla="val 25000" name="adj"/>
            </a:avLst>
          </a:prstGeom>
          <a:solidFill>
            <a:schemeClr val="dk1"/>
          </a:solidFill>
          <a:ln cap="flat" cmpd="sng" w="9525">
            <a:solidFill>
              <a:srgbClr val="BBBBBB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48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3" name="Google Shape;1443;p118"/>
          <p:cNvSpPr/>
          <p:nvPr/>
        </p:nvSpPr>
        <p:spPr>
          <a:xfrm>
            <a:off x="6601538" y="312700"/>
            <a:ext cx="2361600" cy="13263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200025" rotWithShape="0" algn="bl" dir="48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4" name="Google Shape;1444;p118"/>
          <p:cNvSpPr txBox="1"/>
          <p:nvPr/>
        </p:nvSpPr>
        <p:spPr>
          <a:xfrm rot="246094">
            <a:off x="6810756" y="660357"/>
            <a:ext cx="1996513" cy="63098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rgbClr val="E8BA36"/>
                </a:solidFill>
                <a:latin typeface="Anaheim"/>
                <a:ea typeface="Anaheim"/>
                <a:cs typeface="Anaheim"/>
                <a:sym typeface="Anaheim"/>
              </a:rPr>
              <a:t>Uppgift #3</a:t>
            </a:r>
            <a:endParaRPr sz="2900">
              <a:solidFill>
                <a:srgbClr val="E8BA36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445" name="Google Shape;1445;p118"/>
          <p:cNvSpPr txBox="1"/>
          <p:nvPr/>
        </p:nvSpPr>
        <p:spPr>
          <a:xfrm>
            <a:off x="236600" y="246950"/>
            <a:ext cx="730500" cy="47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 1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 2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 3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 4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 5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 6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 7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 8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 9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15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16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17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18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19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20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21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22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23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cxnSp>
        <p:nvCxnSpPr>
          <p:cNvPr id="1446" name="Google Shape;1446;p118"/>
          <p:cNvCxnSpPr/>
          <p:nvPr/>
        </p:nvCxnSpPr>
        <p:spPr>
          <a:xfrm flipH="1">
            <a:off x="709800" y="246950"/>
            <a:ext cx="41100" cy="47319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447" name="Google Shape;1447;p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33121" y="0"/>
            <a:ext cx="2298458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8" name="Google Shape;1448;p1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7100" y="2863951"/>
            <a:ext cx="4096224" cy="2042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2" name="Shape 1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53" name="Google Shape;1453;p119"/>
          <p:cNvGrpSpPr/>
          <p:nvPr/>
        </p:nvGrpSpPr>
        <p:grpSpPr>
          <a:xfrm>
            <a:off x="7857625" y="661875"/>
            <a:ext cx="1668375" cy="1470975"/>
            <a:chOff x="6974825" y="1092500"/>
            <a:chExt cx="1668375" cy="1470975"/>
          </a:xfrm>
        </p:grpSpPr>
        <p:sp>
          <p:nvSpPr>
            <p:cNvPr id="1454" name="Google Shape;1454;p119"/>
            <p:cNvSpPr txBox="1"/>
            <p:nvPr/>
          </p:nvSpPr>
          <p:spPr>
            <a:xfrm>
              <a:off x="6974825" y="1302838"/>
              <a:ext cx="1380300" cy="104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1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455" name="Google Shape;1455;p119"/>
            <p:cNvSpPr txBox="1"/>
            <p:nvPr/>
          </p:nvSpPr>
          <p:spPr>
            <a:xfrm>
              <a:off x="7120800" y="1516775"/>
              <a:ext cx="1380300" cy="104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1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456" name="Google Shape;1456;p119"/>
            <p:cNvSpPr txBox="1"/>
            <p:nvPr/>
          </p:nvSpPr>
          <p:spPr>
            <a:xfrm>
              <a:off x="7262900" y="1092500"/>
              <a:ext cx="1380300" cy="104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1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grpSp>
        <p:nvGrpSpPr>
          <p:cNvPr id="1457" name="Google Shape;1457;p119"/>
          <p:cNvGrpSpPr/>
          <p:nvPr/>
        </p:nvGrpSpPr>
        <p:grpSpPr>
          <a:xfrm>
            <a:off x="6974825" y="1092500"/>
            <a:ext cx="1668375" cy="1470975"/>
            <a:chOff x="6974825" y="1092500"/>
            <a:chExt cx="1668375" cy="1470975"/>
          </a:xfrm>
        </p:grpSpPr>
        <p:sp>
          <p:nvSpPr>
            <p:cNvPr id="1458" name="Google Shape;1458;p119"/>
            <p:cNvSpPr txBox="1"/>
            <p:nvPr/>
          </p:nvSpPr>
          <p:spPr>
            <a:xfrm>
              <a:off x="6974825" y="1302838"/>
              <a:ext cx="1380300" cy="104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1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459" name="Google Shape;1459;p119"/>
            <p:cNvSpPr txBox="1"/>
            <p:nvPr/>
          </p:nvSpPr>
          <p:spPr>
            <a:xfrm>
              <a:off x="7120800" y="1516775"/>
              <a:ext cx="1380300" cy="104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1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460" name="Google Shape;1460;p119"/>
            <p:cNvSpPr txBox="1"/>
            <p:nvPr/>
          </p:nvSpPr>
          <p:spPr>
            <a:xfrm>
              <a:off x="7262900" y="1092500"/>
              <a:ext cx="1380300" cy="104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1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sp>
        <p:nvSpPr>
          <p:cNvPr id="1461" name="Google Shape;1461;p119"/>
          <p:cNvSpPr/>
          <p:nvPr/>
        </p:nvSpPr>
        <p:spPr>
          <a:xfrm>
            <a:off x="236600" y="236600"/>
            <a:ext cx="5246400" cy="4752600"/>
          </a:xfrm>
          <a:prstGeom prst="rect">
            <a:avLst/>
          </a:prstGeom>
          <a:solidFill>
            <a:srgbClr val="2B2B2B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2" name="Google Shape;1462;p119"/>
          <p:cNvSpPr txBox="1"/>
          <p:nvPr/>
        </p:nvSpPr>
        <p:spPr>
          <a:xfrm>
            <a:off x="802375" y="246950"/>
            <a:ext cx="48717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// –Uppgift #4– //</a:t>
            </a:r>
            <a:endParaRPr sz="12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89CA78"/>
                </a:solidFill>
                <a:latin typeface="Fira Code"/>
                <a:ea typeface="Fira Code"/>
                <a:cs typeface="Fira Code"/>
                <a:sym typeface="Fira Code"/>
              </a:rPr>
              <a:t>  Need a hint?</a:t>
            </a:r>
            <a:endParaRPr sz="1200">
              <a:solidFill>
                <a:srgbClr val="89CA78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Here’s the solution →</a:t>
            </a:r>
            <a:endParaRPr sz="1200">
              <a:solidFill>
                <a:srgbClr val="CC783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C66D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grpSp>
        <p:nvGrpSpPr>
          <p:cNvPr id="1463" name="Google Shape;1463;p119"/>
          <p:cNvGrpSpPr/>
          <p:nvPr/>
        </p:nvGrpSpPr>
        <p:grpSpPr>
          <a:xfrm>
            <a:off x="8026050" y="990800"/>
            <a:ext cx="1875775" cy="854300"/>
            <a:chOff x="8026050" y="990800"/>
            <a:chExt cx="1875775" cy="854300"/>
          </a:xfrm>
        </p:grpSpPr>
        <p:sp>
          <p:nvSpPr>
            <p:cNvPr id="1464" name="Google Shape;1464;p119"/>
            <p:cNvSpPr txBox="1"/>
            <p:nvPr/>
          </p:nvSpPr>
          <p:spPr>
            <a:xfrm>
              <a:off x="8521525" y="1444900"/>
              <a:ext cx="1380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0 1 0 1 0 0 1 0 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465" name="Google Shape;1465;p119"/>
            <p:cNvSpPr txBox="1"/>
            <p:nvPr/>
          </p:nvSpPr>
          <p:spPr>
            <a:xfrm>
              <a:off x="8242500" y="1226750"/>
              <a:ext cx="1380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0 1 0 1 0 1  0 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466" name="Google Shape;1466;p119"/>
            <p:cNvSpPr txBox="1"/>
            <p:nvPr/>
          </p:nvSpPr>
          <p:spPr>
            <a:xfrm>
              <a:off x="8026050" y="990800"/>
              <a:ext cx="1380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0 1 0 1 0 0  0 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grpSp>
        <p:nvGrpSpPr>
          <p:cNvPr id="1467" name="Google Shape;1467;p119"/>
          <p:cNvGrpSpPr/>
          <p:nvPr/>
        </p:nvGrpSpPr>
        <p:grpSpPr>
          <a:xfrm>
            <a:off x="5942875" y="-164525"/>
            <a:ext cx="1814400" cy="1088975"/>
            <a:chOff x="5942875" y="-164525"/>
            <a:chExt cx="1814400" cy="1088975"/>
          </a:xfrm>
        </p:grpSpPr>
        <p:sp>
          <p:nvSpPr>
            <p:cNvPr id="1468" name="Google Shape;1468;p119"/>
            <p:cNvSpPr txBox="1"/>
            <p:nvPr/>
          </p:nvSpPr>
          <p:spPr>
            <a:xfrm>
              <a:off x="6376975" y="524250"/>
              <a:ext cx="1380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0 1 0 1 0 0 1 0 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469" name="Google Shape;1469;p119"/>
            <p:cNvSpPr txBox="1"/>
            <p:nvPr/>
          </p:nvSpPr>
          <p:spPr>
            <a:xfrm>
              <a:off x="6224575" y="312700"/>
              <a:ext cx="1380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0 1 0 1 0 0 1 0 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470" name="Google Shape;1470;p119"/>
            <p:cNvSpPr txBox="1"/>
            <p:nvPr/>
          </p:nvSpPr>
          <p:spPr>
            <a:xfrm>
              <a:off x="5942875" y="-164525"/>
              <a:ext cx="1380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0 1 0 1 0 0 1 0 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471" name="Google Shape;1471;p119"/>
            <p:cNvSpPr txBox="1"/>
            <p:nvPr/>
          </p:nvSpPr>
          <p:spPr>
            <a:xfrm>
              <a:off x="6081625" y="64700"/>
              <a:ext cx="1380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0 1 0 1 0 0 1 0 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sp>
        <p:nvSpPr>
          <p:cNvPr id="1472" name="Google Shape;1472;p119"/>
          <p:cNvSpPr/>
          <p:nvPr/>
        </p:nvSpPr>
        <p:spPr>
          <a:xfrm>
            <a:off x="6755050" y="-1650800"/>
            <a:ext cx="795900" cy="2982600"/>
          </a:xfrm>
          <a:prstGeom prst="parallelogram">
            <a:avLst>
              <a:gd fmla="val 25000" name="adj"/>
            </a:avLst>
          </a:prstGeom>
          <a:solidFill>
            <a:schemeClr val="dk1"/>
          </a:solidFill>
          <a:ln cap="flat" cmpd="sng" w="9525">
            <a:solidFill>
              <a:srgbClr val="BBBBBB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48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3" name="Google Shape;1473;p119"/>
          <p:cNvSpPr/>
          <p:nvPr/>
        </p:nvSpPr>
        <p:spPr>
          <a:xfrm>
            <a:off x="8026050" y="-1879800"/>
            <a:ext cx="795900" cy="2982600"/>
          </a:xfrm>
          <a:prstGeom prst="parallelogram">
            <a:avLst>
              <a:gd fmla="val 25000" name="adj"/>
            </a:avLst>
          </a:prstGeom>
          <a:solidFill>
            <a:schemeClr val="dk1"/>
          </a:solidFill>
          <a:ln cap="flat" cmpd="sng" w="9525">
            <a:solidFill>
              <a:srgbClr val="BBBBBB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48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4" name="Google Shape;1474;p119"/>
          <p:cNvSpPr/>
          <p:nvPr/>
        </p:nvSpPr>
        <p:spPr>
          <a:xfrm>
            <a:off x="6601538" y="312700"/>
            <a:ext cx="2361600" cy="13263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200025" rotWithShape="0" algn="bl" dir="48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5" name="Google Shape;1475;p119"/>
          <p:cNvSpPr txBox="1"/>
          <p:nvPr/>
        </p:nvSpPr>
        <p:spPr>
          <a:xfrm rot="246094">
            <a:off x="6810756" y="660357"/>
            <a:ext cx="1996513" cy="63098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rgbClr val="E8BA36"/>
                </a:solidFill>
                <a:latin typeface="Anaheim"/>
                <a:ea typeface="Anaheim"/>
                <a:cs typeface="Anaheim"/>
                <a:sym typeface="Anaheim"/>
              </a:rPr>
              <a:t>Uppgift #4</a:t>
            </a:r>
            <a:endParaRPr sz="2900">
              <a:solidFill>
                <a:srgbClr val="E8BA36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476" name="Google Shape;1476;p119"/>
          <p:cNvSpPr txBox="1"/>
          <p:nvPr/>
        </p:nvSpPr>
        <p:spPr>
          <a:xfrm>
            <a:off x="236600" y="246950"/>
            <a:ext cx="730500" cy="47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 1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 2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 3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 4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 5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 6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 7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 8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 9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15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16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17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18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19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20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21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22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23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cxnSp>
        <p:nvCxnSpPr>
          <p:cNvPr id="1477" name="Google Shape;1477;p119"/>
          <p:cNvCxnSpPr/>
          <p:nvPr/>
        </p:nvCxnSpPr>
        <p:spPr>
          <a:xfrm flipH="1">
            <a:off x="709800" y="246950"/>
            <a:ext cx="41100" cy="47319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478" name="Google Shape;1478;p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31961" y="0"/>
            <a:ext cx="296172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2" name="Shape 1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3" name="Google Shape;1483;p120"/>
          <p:cNvSpPr txBox="1"/>
          <p:nvPr>
            <p:ph type="title"/>
          </p:nvPr>
        </p:nvSpPr>
        <p:spPr>
          <a:xfrm>
            <a:off x="2951850" y="700250"/>
            <a:ext cx="32403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sp>
        <p:nvSpPr>
          <p:cNvPr id="1484" name="Google Shape;1484;p120"/>
          <p:cNvSpPr txBox="1"/>
          <p:nvPr>
            <p:ph idx="1" type="subTitle"/>
          </p:nvPr>
        </p:nvSpPr>
        <p:spPr>
          <a:xfrm>
            <a:off x="2951850" y="1515875"/>
            <a:ext cx="3240300" cy="12084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 you have any questions?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kristoffer.johansson@sti.se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sti.learning.nu/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5" name="Google Shape;1485;p120"/>
          <p:cNvSpPr txBox="1"/>
          <p:nvPr/>
        </p:nvSpPr>
        <p:spPr>
          <a:xfrm>
            <a:off x="374075" y="4530425"/>
            <a:ext cx="5985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Anaheim"/>
                <a:ea typeface="Anaheim"/>
                <a:cs typeface="Anaheim"/>
                <a:sym typeface="Anaheim"/>
              </a:rPr>
              <a:t>You can also contact me VIA Teams (quicker response)</a:t>
            </a:r>
            <a:br>
              <a:rPr i="1" lang="en">
                <a:latin typeface="Anaheim"/>
                <a:ea typeface="Anaheim"/>
                <a:cs typeface="Anaheim"/>
                <a:sym typeface="Anaheim"/>
              </a:rPr>
            </a:br>
            <a:r>
              <a:rPr i="1" lang="en">
                <a:latin typeface="Anaheim"/>
                <a:ea typeface="Anaheim"/>
                <a:cs typeface="Anaheim"/>
                <a:sym typeface="Anaheim"/>
              </a:rPr>
              <a:t>Du kan också kontakta mig VIA Teams (Snabbare svar)</a:t>
            </a:r>
            <a:endParaRPr i="1"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rogramming Lesson by Slidesgo">
  <a:themeElements>
    <a:clrScheme name="Simple Light">
      <a:dk1>
        <a:srgbClr val="1B1464"/>
      </a:dk1>
      <a:lt1>
        <a:srgbClr val="FFFFFF"/>
      </a:lt1>
      <a:dk2>
        <a:srgbClr val="00FFC5"/>
      </a:dk2>
      <a:lt2>
        <a:srgbClr val="EC008C"/>
      </a:lt2>
      <a:accent1>
        <a:srgbClr val="1B1464"/>
      </a:accent1>
      <a:accent2>
        <a:srgbClr val="00FFC5"/>
      </a:accent2>
      <a:accent3>
        <a:srgbClr val="EC008C"/>
      </a:accent3>
      <a:accent4>
        <a:srgbClr val="1B1464"/>
      </a:accent4>
      <a:accent5>
        <a:srgbClr val="00FFC5"/>
      </a:accent5>
      <a:accent6>
        <a:srgbClr val="EC008C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